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6"/>
  </p:notesMasterIdLst>
  <p:sldIdLst>
    <p:sldId id="1156" r:id="rId2"/>
    <p:sldId id="1146" r:id="rId3"/>
    <p:sldId id="1147" r:id="rId4"/>
    <p:sldId id="1148" r:id="rId5"/>
    <p:sldId id="1150" r:id="rId6"/>
    <p:sldId id="1151" r:id="rId7"/>
    <p:sldId id="1152" r:id="rId8"/>
    <p:sldId id="1153" r:id="rId9"/>
    <p:sldId id="1159" r:id="rId10"/>
    <p:sldId id="1154" r:id="rId11"/>
    <p:sldId id="1155" r:id="rId12"/>
    <p:sldId id="1157" r:id="rId13"/>
    <p:sldId id="1158" r:id="rId14"/>
    <p:sldId id="1160" r:id="rId15"/>
    <p:sldId id="1191" r:id="rId16"/>
    <p:sldId id="1192" r:id="rId17"/>
    <p:sldId id="1161" r:id="rId18"/>
    <p:sldId id="1193" r:id="rId19"/>
    <p:sldId id="1163" r:id="rId20"/>
    <p:sldId id="1164" r:id="rId21"/>
    <p:sldId id="1165" r:id="rId22"/>
    <p:sldId id="1166" r:id="rId23"/>
    <p:sldId id="1167" r:id="rId24"/>
    <p:sldId id="1168" r:id="rId25"/>
    <p:sldId id="1169" r:id="rId26"/>
    <p:sldId id="1194" r:id="rId27"/>
    <p:sldId id="1170" r:id="rId28"/>
    <p:sldId id="1171" r:id="rId29"/>
    <p:sldId id="1172" r:id="rId30"/>
    <p:sldId id="1173" r:id="rId31"/>
    <p:sldId id="1174" r:id="rId32"/>
    <p:sldId id="1175" r:id="rId33"/>
    <p:sldId id="1176" r:id="rId34"/>
    <p:sldId id="1177" r:id="rId35"/>
    <p:sldId id="1178" r:id="rId36"/>
    <p:sldId id="1179" r:id="rId37"/>
    <p:sldId id="1180" r:id="rId38"/>
    <p:sldId id="1181" r:id="rId39"/>
    <p:sldId id="1182" r:id="rId40"/>
    <p:sldId id="1183" r:id="rId41"/>
    <p:sldId id="1184" r:id="rId42"/>
    <p:sldId id="1185" r:id="rId43"/>
    <p:sldId id="1186" r:id="rId44"/>
    <p:sldId id="1187" r:id="rId45"/>
    <p:sldId id="1188" r:id="rId46"/>
    <p:sldId id="1189" r:id="rId47"/>
    <p:sldId id="1190" r:id="rId48"/>
    <p:sldId id="1162" r:id="rId49"/>
    <p:sldId id="1195" r:id="rId50"/>
    <p:sldId id="1196" r:id="rId51"/>
    <p:sldId id="1197" r:id="rId52"/>
    <p:sldId id="1198" r:id="rId53"/>
    <p:sldId id="1199" r:id="rId54"/>
    <p:sldId id="1200" r:id="rId55"/>
    <p:sldId id="1201" r:id="rId56"/>
    <p:sldId id="1204" r:id="rId57"/>
    <p:sldId id="1205" r:id="rId58"/>
    <p:sldId id="1206" r:id="rId59"/>
    <p:sldId id="1207" r:id="rId60"/>
    <p:sldId id="1208" r:id="rId61"/>
    <p:sldId id="1209" r:id="rId62"/>
    <p:sldId id="1210" r:id="rId63"/>
    <p:sldId id="1211" r:id="rId64"/>
    <p:sldId id="1212" r:id="rId65"/>
    <p:sldId id="1213" r:id="rId66"/>
    <p:sldId id="1243" r:id="rId67"/>
    <p:sldId id="1245" r:id="rId68"/>
    <p:sldId id="1214" r:id="rId69"/>
    <p:sldId id="1246" r:id="rId70"/>
    <p:sldId id="1244" r:id="rId71"/>
    <p:sldId id="1215" r:id="rId72"/>
    <p:sldId id="1216" r:id="rId73"/>
    <p:sldId id="1217" r:id="rId74"/>
    <p:sldId id="1218" r:id="rId75"/>
    <p:sldId id="1219" r:id="rId76"/>
    <p:sldId id="1220" r:id="rId77"/>
    <p:sldId id="1221" r:id="rId78"/>
    <p:sldId id="1222" r:id="rId79"/>
    <p:sldId id="1223" r:id="rId80"/>
    <p:sldId id="1224" r:id="rId81"/>
    <p:sldId id="1225" r:id="rId82"/>
    <p:sldId id="1226" r:id="rId83"/>
    <p:sldId id="1227" r:id="rId84"/>
    <p:sldId id="1228" r:id="rId85"/>
    <p:sldId id="1229" r:id="rId86"/>
    <p:sldId id="1230" r:id="rId87"/>
    <p:sldId id="1231" r:id="rId88"/>
    <p:sldId id="1232" r:id="rId89"/>
    <p:sldId id="1233" r:id="rId90"/>
    <p:sldId id="1234" r:id="rId91"/>
    <p:sldId id="1235" r:id="rId92"/>
    <p:sldId id="1236" r:id="rId93"/>
    <p:sldId id="1237" r:id="rId94"/>
    <p:sldId id="1238" r:id="rId95"/>
    <p:sldId id="1247" r:id="rId96"/>
    <p:sldId id="1248" r:id="rId97"/>
    <p:sldId id="1249" r:id="rId98"/>
    <p:sldId id="1250" r:id="rId99"/>
    <p:sldId id="1251" r:id="rId100"/>
    <p:sldId id="1252" r:id="rId101"/>
    <p:sldId id="1253" r:id="rId102"/>
    <p:sldId id="1254" r:id="rId103"/>
    <p:sldId id="1255" r:id="rId104"/>
    <p:sldId id="1256" r:id="rId105"/>
    <p:sldId id="1239" r:id="rId106"/>
    <p:sldId id="1240" r:id="rId107"/>
    <p:sldId id="1241" r:id="rId108"/>
    <p:sldId id="1277" r:id="rId109"/>
    <p:sldId id="1257" r:id="rId110"/>
    <p:sldId id="1258" r:id="rId111"/>
    <p:sldId id="1259" r:id="rId112"/>
    <p:sldId id="1260" r:id="rId113"/>
    <p:sldId id="1261" r:id="rId114"/>
    <p:sldId id="1262" r:id="rId115"/>
    <p:sldId id="1263" r:id="rId116"/>
    <p:sldId id="1264" r:id="rId117"/>
    <p:sldId id="1265" r:id="rId118"/>
    <p:sldId id="1266" r:id="rId119"/>
    <p:sldId id="1267" r:id="rId120"/>
    <p:sldId id="1268" r:id="rId121"/>
    <p:sldId id="1269" r:id="rId122"/>
    <p:sldId id="1270" r:id="rId123"/>
    <p:sldId id="1271" r:id="rId124"/>
    <p:sldId id="1272" r:id="rId125"/>
    <p:sldId id="1273" r:id="rId126"/>
    <p:sldId id="1274" r:id="rId127"/>
    <p:sldId id="1275" r:id="rId128"/>
    <p:sldId id="1279" r:id="rId129"/>
    <p:sldId id="1280" r:id="rId130"/>
    <p:sldId id="1281" r:id="rId131"/>
    <p:sldId id="1278" r:id="rId132"/>
    <p:sldId id="1276" r:id="rId133"/>
    <p:sldId id="1282" r:id="rId134"/>
    <p:sldId id="926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70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7T16:42:3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1042,'0'25,"0"-1,0 1,0 0,0 0,0 0,0-1,0 1,0 0,0 0,0 0,0-1,0 1,0 0,0 0,0 0,0-1,0 1,0 0,0 0,0 0,0-50,0 0,0 0</inkml:trace>
  <inkml:trace contextRef="#ctx0" brushRef="#br0" timeOffset="814.3203">2555 1042,'25'0,"-1"0,1 0,0 0,0 0,0 0,0 0,-1 0,1 0,0 0,0 0,0 0,-1 0,1 0</inkml:trace>
  <inkml:trace contextRef="#ctx0" brushRef="#br0" timeOffset="1807.6771">2654 1587,'0'25,"25"-25,0 0,0-25,24 25,1 0,-25-24,-1 24,1 0,-25-25,0 0,-25 50,1-50,-51 25,100 0,25 25,-75-75,0 75,25 0,25-25,0-75,-1 75,26 0,-50-49,-25 49</inkml:trace>
  <inkml:trace contextRef="#ctx0" brushRef="#br0" timeOffset="4960.9586">3001 1389,'0'25,"25"-25,-25 25,25-25,0 24,-25 1,0 0,0 0,0 0,0-1,0 1,0-50,0 1,25-1,-25 0,24 0,-24 0,25 25,0 0,0 0,-25 25,25-25,-25 25,0 0,24 0,-24-1,0 1,0 0,0 0,0-50,0 0,0 0,0 1,0-1,0 0,0 0,0 0,0 1,25 24,-25-25,25 0,0 25,0 0,-1 0,1 0,0 0,-25 25,25-25,0 25,-25-1,24-24,-24 25,0 0,0 0,0 0,0-1,0 1,0 0,0 0,0 0,0 0</inkml:trace>
  <inkml:trace contextRef="#ctx0" brushRef="#br0" timeOffset="6047.2927">3671 1463,'25'0,"-25"25,25-25,-25 25,0 25,25-26,-25 26,0 0,24 49,-24-25,75 100,-75-124,0-1,0-24,25 25,-25-1,0-24,0 0,0-50,-25-49,-25 24,50-24,0-1,-25 26,25-1,0 0</inkml:trace>
  <inkml:trace contextRef="#ctx0" brushRef="#br0" timeOffset="7366.7111">3746 1538,'0'-25,"0"0,24 25,1 0,0 0,0 0,0 25,-1-25,-24 25,0 0,25-1,-25 1,0 0,0 0,0 0,0 0,0-1,0 1,-25-25,1 0,-1 0,0 0,0 0,0 0,25-25,0 1,0-1</inkml:trace>
  <inkml:trace contextRef="#ctx0" brushRef="#br0" timeOffset="9306.6764">4192 1463,'0'25,"-25"-25,25 25,-25-25,1 0,-1 0,0 0,50 0,-25 25,25-25,-1 0,1 0,0 0,-50 0,25-25,0 0,0 0,0 1,0-1,25 25,-25-25,25 0,-25 0,25 25,-1 0,1 0,0 0,-25 25,0 0,25-25,-25 25,0 0,25-1,-25 1,0 0,0 25,0-26,0 1,0 25,-25-50,0 25,0-25,0 0,1 0,-1 0,0 0,25-25,-25 0,0 25,25-25,-24 25,24-25,0 1,0-1,0 0,0 0</inkml:trace>
  <inkml:trace contextRef="#ctx0" brushRef="#br0" timeOffset="11745.6303">4490 1315,'24'0,"1"0,-25 24,25-24,-25 25,0 0,0 0,0 0,0-1,0 1,25 0,-25 0,0 0,0-1,25 1,-50-50,25 1,0-1,0 0,0 0,0 0,0 1,0-1,0 0,0 0,0 0,0 1</inkml:trace>
  <inkml:trace contextRef="#ctx0" brushRef="#br0" timeOffset="12488.6193">4887 1017,'24'0,"-24"25,0 0,0-1,0 1,0 25,0-1,0-24,0 25,0-1,0-24,0 0,0 0,0 0,0-1,0 1,0 0,0 25,0-26,25 26,-25-25,0 0,25 0</inkml:trace>
  <inkml:trace contextRef="#ctx0" brushRef="#br0" timeOffset="13112.984">4738 1538,'24'0,"1"0,25-25,-25 0,24 25,-24 0,0 0,0 0</inkml:trace>
  <inkml:trace contextRef="#ctx0" brushRef="#br0" timeOffset="14344.9835">5234 1439,'0'24,"0"1,0 0,0 0,0 0,0-1,0 1,0 0,0 0,0 0,0 0,0-1,25-24,-1 0,1 0,0 0,0 0,-25-24,0-1,0 0,0 0,0 0,0 0,0 1,0-1,0 0,-25 0,25 0,-25 25,0 0,1 0,-1 0,0 0,0 0,0 0,25 25,-24-25</inkml:trace>
  <inkml:trace contextRef="#ctx0" brushRef="#br0" timeOffset="15041.86">5358 1513,'25'0,"-1"0,1 25,-25 0,50-1,-50 26,25 0,-1-1,1-49,-25 25,0 0,50 25,-50-26,0 1,0 0</inkml:trace>
  <inkml:trace contextRef="#ctx0" brushRef="#br0" timeOffset="16193.8916">5556 1513,'0'-25,"25"25,0 0,0 0,-1 25,-24 0,25-25,0 74,-25-49,0 0,0 0,0 0,0-1,-25-24,0 0,25-24,0-1,0 0,0 0,0-25,0 26,0-1,0 0,0 0,25 0,0 25,0 0,0 0,-25 25,24-25,-24 25,0 0,0 0,25-25,-25 24,0 1,0 0,0 25,0-25,25-25,-25 24,-25-24</inkml:trace>
  <inkml:trace contextRef="#ctx0" brushRef="#br0" timeOffset="17007.5836">5904 1141,'0'25,"0"24,0-24,0 50,0-26,0-24,0 25,0-1,24 26,-24-51,0 26,25-25,0 25,-25-26,25 1,-25 0,25 0,-1 0,26-1,0 1,-1-25,1 25,-1-25,-24 0,0-25,-25 0,0 1,-25 24,0 0,25-25,-24 0,-51 0</inkml:trace>
  <inkml:trace contextRef="#ctx0" brushRef="#br0" timeOffset="17599.2377">5730 1389,'25'0,"74"-25,-49 25,24-25,0 25,-24 0,24 0,-24 0,-25 0</inkml:trace>
  <inkml:trace contextRef="#ctx0" brushRef="#br0" timeOffset="19240.701">7094 1240,'0'25,"25"0,0 0,-25-1,0 1,25 25,-25-25,0-1,0 26,24-25,-24 0,25-1,-25 26,0-25,25-25,-25 25,25 0,-25-1,0 1,0 0,0 0,0 0,0-1,0 1,0 0,25 0,-25-50</inkml:trace>
  <inkml:trace contextRef="#ctx0" brushRef="#br0" timeOffset="20658.9911">7144 1191,'25'0,"-1"-25,1 25,0 0,0 0,0 0,-1 0,-24 25,25-25,-25 24,0 1,25 0,-25 0,0 0,0 24,0-24,0 0,0 24,-25 1,25-25,-49 24,24-24,0 0,0-25,0 0,1 0,-1 0,0 0,0 0,25-25,0 0,0 1</inkml:trace>
  <inkml:trace contextRef="#ctx0" brushRef="#br0" timeOffset="21824.1282">7590 1290,'0'25,"0"-1,0 1,-25-25,25 50,0-25,0-1,0 1,0 0,0 0,25-25,0 25,0-25,0 0,-1 0,-24-25,25 25,-25-25,0 0,0 0,0 1,0-1,0 0,0 0,0 0,-25 1,1 24,24-25,-25 25,0 0,25-25,-25 25,0 0,1 25,24 0</inkml:trace>
  <inkml:trace contextRef="#ctx0" brushRef="#br0" timeOffset="22680.0443">7838 1240,'0'25,"25"0,-25 0,0-1,0 1,0 0,0 0,0 0,0-1,0 1,0 0</inkml:trace>
  <inkml:trace contextRef="#ctx0" brushRef="#br0" timeOffset="23134.9677">7813 1091,'25'0,"0"0,0 0,0 0,-25 25</inkml:trace>
  <inkml:trace contextRef="#ctx0" brushRef="#br0" timeOffset="24337.8148">8037 1290,'25'0,"-1"0,-24 25,25-25,-25 24,0 1,25-25,-25 25,25 0,-25 0,0-1,0 1,0 0,0 0,0-50,0 0,0 0,-25 1,25-1,0 0,0 0,0-24,0 24,0 0,0 0,25 25,0 0,-1 0,1 0,0 25,0-25,0 25,-1 0,-24-1,25 1,-25 0,25 0,-25 0,0-1,0 1,0 0,-25-25</inkml:trace>
  <inkml:trace contextRef="#ctx0" brushRef="#br0" timeOffset="25287.9437">8533 992,'25'0,"-25"25,0 0,24-25,-24 25,0-1,25 1,0 25,-25 24,0-49,0 49,25-24,-25-25,0 0,25-1,-25 1,0 0,0 0,0 0,0-1,24-24,1 0,0 0</inkml:trace>
  <inkml:trace contextRef="#ctx0" brushRef="#br0" timeOffset="25842.4935">8508 1364,'25'0,"0"0,49 0,-24-25,-1 1,-24 24,25-25,-26 25,1 0,-25 25,25-25</inkml:trace>
  <inkml:trace contextRef="#ctx0" brushRef="#br0" timeOffset="26627.2594">9103 1265,'-24'0,"-1"0,0 0,0 0,25 25,0 0,0 24,0-24,25 25,25-26,-26 1,1-25,50 50,-51-50,51 25,-26-25,-24 0,0 24,-25 1,0 0,-25-25,-24 0,-1 25,0-25,1 0,-1 0,25 0,1 0,-1 0,0 0,0 0,0 0,0-25,1 25,-1 0,-50-25</inkml:trace>
  <inkml:trace contextRef="#ctx0" brushRef="#br0" timeOffset="28576.0822">2406 2480,'0'25,"0"0,25-25,0 0,24 0,26 0,-1 0,1 0,24 0,-50 0,100 25,-25-25,-25 0,75 0,24 0,-24 0,-25 0,49 0,-24 0,0 0,-50 0,24 0,-48 0,-1 0,-25 0,-24 0,49 0,-24 0,-26 0,26 0,-26 0,26 0,-26 0,26 0,-1 0,0 0,26 0,-26 0,25 0,-49 0,49 0,-24 0,-1 0,0 0,-24 0,0 0,-1 0,-24 0,49 0,26 0,-51 0,-24 0,25 0,-25 0,24 0,1 0,-1 0,-24-25,25 25,-1 0,1 0,0 0,-26 0,26 0,0 0,-1 0,26 0,-26 0,26 0,-26 0,-24-25,49 25,-49 0,0 0,25 0,-1 0,-24 0,0 0,25 0,-1 0,26 0,-26 0,-24 0,0 0,24 0,-24 0,25 0,-25 0,-1 0,1 0,50 0,-26 0,26 0,-26 0,-24 0,0 0,24 0,-24 0,0 0,0 0,0 0,-1 0,1 0,0 0,0 0,25 0,-26 0,1 0,25-25,-25 25,-1 0,1 0</inkml:trace>
  <inkml:trace contextRef="#ctx0" brushRef="#br0" timeOffset="30720.9697">2580 1612,'0'25,"24"-25,1 0,0 0,0 0,25 0,-1 0,-24 0,0 0</inkml:trace>
  <inkml:trace contextRef="#ctx0" brushRef="#br0" timeOffset="32303.6927">11013 1067,'-25'-25,"25"50,0-1,-24 1,24 0,0 0,0 0,0-1,0 26,0-25,0 0,0 24,0-24,0 25,0-26,0 26,0-25,0 0,0 24,0 1,0-25,0 0,0-1,0 1,-25-25,0 0</inkml:trace>
  <inkml:trace contextRef="#ctx0" brushRef="#br0" timeOffset="32929.6925">10765 1587,'25'0,"0"0,0 0,-1-24,1 24,25 0,-1-25,1 25,-25 0,-25-25,25 25,-1 0,1 0,0 0,0 0,0 0,-25-25</inkml:trace>
  <inkml:trace contextRef="#ctx0" brushRef="#br0" timeOffset="33946.3985">11460 1339,'25'0,"-25"25,0 0,0 0,0 0,0-1,0 1,0 0,0 0,0 0,0-1,0 1,0 0,24-25,1 0,0 0,0 0,0 0,-25-25,0 0,0 1,0-1,0 0,0 0,0 0,-25 25,0 0,0 0,0 0,25-24,-24 24,-1 0,0 0,0 0,0 0,1 0</inkml:trace>
  <inkml:trace contextRef="#ctx0" brushRef="#br0" timeOffset="35062.9192">11733 1364,'24'0,"1"25,0 0,0 0,0-1,-25 1,0 0,0 0,0 0,0-1,24-24,-24 25,0 0,0-50,-24 0,-1 1,25-1,0-25,0 1,0 24,25 0,-1 0,-24 0,0 1,0-1,25 25,-25-25,0 0,25 0</inkml:trace>
  <inkml:trace contextRef="#ctx0" brushRef="#br0" timeOffset="36746.9428">13543 1290,'0'25,"0"-1,0 1,0 0,0 0,0 0,0-1,0 1,0 0,0 0,0 0,0-1,0 1,0 0,0 0,0 0</inkml:trace>
  <inkml:trace contextRef="#ctx0" brushRef="#br0" timeOffset="37719.744">13419 1290,'0'25,"0"-1,25-24,25 0,-1 0,-24 0,25 0,-1 0,1 0,0 0,-26 0,26 0,-25 0,24 0,1 0,-25 0,0 0</inkml:trace>
  <inkml:trace contextRef="#ctx0" brushRef="#br0" timeOffset="38746.7265">13469 1786,'0'25,"25"-25,0 0,-1 0,26 0,0 0,24 0,-24 0,49 0,-25 0,1 0,-1 0,-49 0,49 0,-49 0,0 0</inkml:trace>
  <inkml:trace contextRef="#ctx0" brushRef="#br0" timeOffset="39889.9355">14387 1736,'25'0,"-1"25,-24 0,0 0,0 0,25-25,-25 24,0 1,0 0,0 0,0-50,0 0,0 0,0 1,0-1,25 0,-25 0,25 0,0 1,-1-1,1 25,-25 25,0-1,25-24,0 25,-25 0,25 0,-25 0,0-1,0 1,0 0,0 0,0 0</inkml:trace>
  <inkml:trace contextRef="#ctx0" brushRef="#br0" timeOffset="41334.899">13146 1860,'25'0,"0"0,0 0,0 0,24 0,-24 0,50 0,-51-24,26 24,-25 0,0-25,-1 25,1 0,0 0,0 0,0 0,-1 0,1 0,0 0,0 0,-25-25</inkml:trace>
  <inkml:trace contextRef="#ctx0" brushRef="#br0" timeOffset="42298.6492">13271 1389,'24'0,"1"0,-25-25,25 25,0-25,0 25,-1 0,1 0,0 0,0 0,0 0,24 0,-24 0,49-24,-24-1,-25 25</inkml:trace>
  <inkml:trace contextRef="#ctx0" brushRef="#br0" timeOffset="45633.9455">14808 1315,'0'24,"0"1,0 0,0 0,0 0,0-1,0 26,25-25,-25 0,0 24,0-24,0 0,0 0,0 0,0-1,25 1,-25 0,0 0,25 0,-25-1,25-24,-25 25,-25-25</inkml:trace>
  <inkml:trace contextRef="#ctx0" brushRef="#br0" timeOffset="46270.9443">14734 1687,'25'0,"0"0,-1 0,1 0,0 0,0 0,0 0,-1 0</inkml:trace>
  <inkml:trace contextRef="#ctx0" brushRef="#br0" timeOffset="46822.944">15329 1736,'25'0,"-25"25,25-25</inkml:trace>
  <inkml:trace contextRef="#ctx0" brushRef="#br0" timeOffset="48839.4021">15949 1265,'0'25,"25"-25,-25 25,0-1,25-24,0 25,-25 0,0 0,25 0,-25-1,24 26,-24-25,0 0,0-1,25 1,0 25,-25-25,25 24,-25 1,0-25,0 0,25-1,-25-48,0-26,0 25,0 0,0 1,0-1,0 0,0 0,24 0,-24 0,25 1,0-1,0 25,0 0,-1 0,-24 25,25-25,-25 24,0 1,0 0,0 0,0 0,0 0,0-1,0 1,-25-25,25 25,-24-25,-1 0,0 0,0 0,0 0,1 0,-1 0,25-25</inkml:trace>
  <inkml:trace contextRef="#ctx0" brushRef="#br0" timeOffset="50241.7875">16470 1463,'25'0,"0"0,-25 25,25 0,0 0,-25 0,24-1,1 1,0-25,0 0,24 0,1 0,-50-25,0 1,0-1,25 25,-25 25,25 24,-1-24,-24 25,0-1,0 1,0 24,50 26,0-26,-1 75,-49-75,25 1,0-26,-25 1,0-25,-25-25,-25 0,26-25,-1 25,0-25,0 0,25 0,-25 1,1 24,-1-25,25 0,-25 25,25-25,0 0,0-24,0 24,0 0,0 0,0-24,0-1,0 25,0 1,0-1,0 0,25 0,0 25,-25-25,0 1,0-1</inkml:trace>
  <inkml:trace contextRef="#ctx0" brushRef="#br0" timeOffset="51905.6795">17983 1265,'25'0,"0"0,-25 25,0 24,0 1,0 0,25-1,-25 26,0-1,25 1,-25 24,0-25,24 50,-24-49,25 24,-25-25,25-24,0 24,0-24,-25-75,0 0,0-24,0 24,0-50,-25 1,0-50,25 74,0 1,0 24,0-25,0 1,0-1,-25 1,25 24,-25 0,25 0,0 0,0 0,-24 25,24-24,0-1,0 0,-25 25,25-25,0 0,25 25,-1 0,1 0,0 25,0-25,-25 25,0 0,25 0,-25-1,0 1,0 0,24 0,-24 0,0 0,0-1,-24-24,24 25,-50 0,25 0,0 0,1-25,-1 0,25 24,-25-24,0 25,0-25,25-25,-24 25</inkml:trace>
  <inkml:trace contextRef="#ctx0" brushRef="#br0" timeOffset="53409.8187">18504 1439,'0'24,"-25"-24,25 25,-24-25,24 25,-25 0,25 0,0-1,-25 1,25 0,0 0,0 0,0 0,0-1,25-24,0 0,-1 0,1 0,-25-24,0-1,0 0,25 0,-25 0,0 0,0 1,0-1,0 0,0 0,25 25,0 0,0 0,-1 0,-24 25,25 0,-25 0,25-1,-25 1,25-25,-25 25,25 0,-1 25,1-26,-25 1,-25-25,1 0</inkml:trace>
  <inkml:trace contextRef="#ctx0" brushRef="#br0" timeOffset="55542.9367">18951 1488,'0'25,"25"-25,-25 25,0 0,49-1,-24 26,0-25,-25 0,0 0,0-1,0-48,25-51,-1 25,1 50,-25-24,25-1,-25 0,0 0</inkml:trace>
  <inkml:trace contextRef="#ctx0" brushRef="#br0" timeOffset="56144.9856">19695 1191,'0'24,"0"1,0 25,0-1,0 26,0-50,0 24,0-24,0 25,0-1,0 1,0-25,0 0,25-1,-25 1,0 0,25 0,-1-25,1 25,25-25,-25 0,-1 0,1 0</inkml:trace>
  <inkml:trace contextRef="#ctx0" brushRef="#br0" timeOffset="56633.9804">19348 1563,'24'0,"1"0,0 0,25 0,-26 0,101-50,-26 25,50 0,-1 1,-48-1,-51 25,-24 0,0 0</inkml:trace>
  <inkml:trace contextRef="#ctx0" brushRef="#br0" timeOffset="57017.9454">20563 1513,'25'25,"0"0,-25-1</inkml:trace>
  <inkml:trace contextRef="#ctx0" brushRef="#br0" timeOffset="58641.6517">9178 2431,'0'25,"25"-25,-1 0,51 24,24 1,25 0,25 0,24-25,51 0,-26 0,25 0,75 0,-25 0,25 0,-1 0,1 0,24 0,26 0,24 0,-50 0,-24 0,24 0,-24 25,-50-50,-25 0,-99 0,75 25,-75-49,0 49,-25 0,-25 0,26 0,-26-25,0 0,50 25,25 0,74 0,26 0,-1 0,0 0,-50 0,-49-25,0 0,-75 1,1 24,-1 0,-24 0,-1 0,1 0,24 0,1 0,-1 0,25-25,0 0,1 25,-26-25,-24 25,24 0,1 0,-1 0,0 0,1 0,-1 0,1-25,-1 25,25 0,-24 0,-1 0,-24 0,-1 0,1 0,-25 0,-1 0,1 0,25 0,-25 0</inkml:trace>
  <inkml:trace contextRef="#ctx0" brushRef="#br0" timeOffset="61849.7415">3249 3870,'0'24,"0"1,0 0,0 0,0 0,0-1,0 1,0 0,0 0</inkml:trace>
  <inkml:trace contextRef="#ctx0" brushRef="#br0" timeOffset="62697.8595">2977 3845,'0'25,"0"-1,0 1,0 0,0 0,0 0,0-1,0 26,24-50,-24 25,25 0,-25-1,25 1,-25 0,25-25,-25 25,25-25,-1 25,-24-1,25-24</inkml:trace>
  <inkml:trace contextRef="#ctx0" brushRef="#br0" timeOffset="63680.9366">3423 3795,'25'0,"0"0,-1 25,1 0,25 0,-50-1,25-24,-25 25,0 0,24-25,-24 25,25-25,-25 49,0-24,0 0,0 0,0 24,0 1,0-25,0 0,0-1,-25-24,1 0</inkml:trace>
  <inkml:trace contextRef="#ctx0" brushRef="#br0" timeOffset="65199.7755">4812 3497,'0'25,"0"0,0 0,0 0,0 24,0-24,0 0,0 25,0-26,0 1,0 25,0-25,0 24,0-24,0 0,0 0,0-1,0 1,0 0,0 0,0 24,0 1,0-25,0 24,0 1,0 0,0 24,0-49,0 24,0-24,0 25,0-1,-25-24,25 0,-25 0,1 0,-1-25,0 0,0 24,-24-24,-1 25,0-25,1 0,-1 0,1 0,24 0,0 0,0 0,0 0,1 0,24-25,0 1,0-1</inkml:trace>
  <inkml:trace contextRef="#ctx0" brushRef="#br0" timeOffset="66009.3424">5283 3894,'0'25,"25"-25,-25 25,0 0,25-25,-25 25,0 24,0-24,0 25,0-26,0 1,0 0,25 0,-25 0,0-1,0 1</inkml:trace>
  <inkml:trace contextRef="#ctx0" brushRef="#br0" timeOffset="67025.6876">5383 3870,'24'0,"1"0,0 0,-25 24,25-24,-25 25,25 0,-1-25,-24 25,0 0,0-1,0 1,0 0,-24 0,-1-25,0 0,0 0,0 0,1 0</inkml:trace>
  <inkml:trace contextRef="#ctx0" brushRef="#br0" timeOffset="68240.3573">5730 3994,'0'-25,"0"50,0-1,0 1,0 0,25 0,-25 0,24-1,1-24,0 0,0 0,0 0,0 0,-25-24,0-1,0 0,0 0,0 0,0 1,0-1,-25 25,0 0,0 0,0 0,25-25,-25 25,-24 0,24 0</inkml:trace>
  <inkml:trace contextRef="#ctx0" brushRef="#br0" timeOffset="69216.8903">6127 3671,'0'25,"0"0,0 0,0-1,0 1,0 0,0 0,0 0,0-1,0 1,0 0,0 0,0 0,0-1,0 26,0-25,0 0,0-1,0 1,0 0</inkml:trace>
  <inkml:trace contextRef="#ctx0" brushRef="#br0" timeOffset="70746.2141">6251 3944,'25'0,"-25"25,24-25,-24 25,25-1,0-24,0 0,0 0,-1-24,1 24,-25 24,0 1,0 0,25 25,-25-26,0 26,0-25,0 49,25-24,-25-1,0 1,25 0,-1-1,-24 50,0-74,25 0,0 25,0 24,0-49,-25 0,0 0,0-1,0 1,-50-50,25 1,0-1,-49 0,74 0,-25 0,25 0,-25 1,25-1,0 0,-24 0,24 0,0 1,0-1,0 0,0-49,0 49,0 0,0 0,0 0,0 1,0-1,0 0,0 0,0 0,0 1,0-1,24 25,-24-25,25 0,-25 0,0 1,25 24,0 0</inkml:trace>
  <inkml:trace contextRef="#ctx0" brushRef="#br0" timeOffset="71423.8197">6970 4118,'25'0</inkml:trace>
  <inkml:trace contextRef="#ctx0" brushRef="#br0" timeOffset="73350.9163">7615 3894,'25'0,"-25"25,25-25,-1 0,-24 25,25-25,0-25,0 25,-25-25,25 25,-25-24,0-1,0 0,0 0,0 0,0 1,-25 24,0 0,0 24,25 1,0 0,-25 0,25 0,0-1,0 1,0 0,-24 0,24 0,24-25,-24 24,25 1,0-25,0 0,0 0,-1 0,-24-25,0 1</inkml:trace>
  <inkml:trace contextRef="#ctx0" brushRef="#br0" timeOffset="75607.7319">7714 3721,'0'25,"0"-1,25 1,-25 0,0 0,0 0,25-25,-25 24,25 26,-25-25,0 0,0-1,0 1,0 0,24 25,1-1,-25-24,0 0,0 0,0-1,0 1,0 0</inkml:trace>
  <inkml:trace contextRef="#ctx0" brushRef="#br0" timeOffset="76344.8859">7441 3696,'0'25,"25"-25,0 0,0 0,0 0,49 0,-24 0,-26 0,51 0,-26 0,1 0,0 0,-1 0,-24 0</inkml:trace>
  <inkml:trace contextRef="#ctx0" brushRef="#br0" timeOffset="77481.6482">7987 3994,'25'0,"0"0,0 0,-1 0,1 24,-25 1,0 0,0 0,25 0,-25-1,0 1,-25-25,25-25,0 1,0-1,0 0,0-49,25 74,-25-25,25 25,-25-25,0 0,25 0,-25 1,24 24,-24-25,25 0</inkml:trace>
  <inkml:trace contextRef="#ctx0" brushRef="#br0" timeOffset="78443.1307">8434 3894,'24'0,"1"25,-25 0,0 0,0 0,0-1,25-24,-25 25,0 0,0 0,25-25,-50 0</inkml:trace>
  <inkml:trace contextRef="#ctx0" brushRef="#br0" timeOffset="90081.9914">7045 4167</inkml:trace>
  <inkml:trace contextRef="#ctx0" brushRef="#br0" timeOffset="91041.0367">9103 3969,'-24'0</inkml:trace>
  <inkml:trace contextRef="#ctx0" brushRef="#br0" timeOffset="91623.0686">8483 3770,'25'0</inkml:trace>
  <inkml:trace contextRef="#ctx0" brushRef="#br0" timeOffset="93118.8987">9550 4118</inkml:trace>
  <inkml:trace contextRef="#ctx0" brushRef="#br0" timeOffset="97177.0504">12725 3969,'0'25,"0"-1,0 1,0 0,0 0,25 0,-25-1,24 1,-24 0,25 0,0-25,0 0,-25-25,0 0,0 0,0 1,25 24,-25-25,24 0,-24 0,0 0,25 1,-25-1,0 0,0 0,0 0,0 50,0 0,0 0,0 0,0-1,0 1,0 0,0 0,0 0,25-1,-25 1,-25-50</inkml:trace>
  <inkml:trace contextRef="#ctx0" brushRef="#br0" timeOffset="99775.8218">12774 3721,'0'25,"0"24,0 26,0-1,25-49,-25 0,0 24,25 26,-25-26,0-24,0 0,0 0,0-1,0 1,0 0,0 0,25 0,-25-1,25 1,-1-25,1 0,0 0,0 0,0 0,-1 0,-24-25,25 25,0-49,0 49,0-25,-1 0,1 25,0-25,0 25,0-24,0-1,-25 0,0 0,0 0,0 1,0-1,-25 25,0-25,0 25,0 0,0 0,1 0,-1 50,25-26,-25-24,25 25,0 0,0 0,0 0,0-1,0 1,0 0,0 0,0 0,25-1,0-24,-1 25,26 0,-25-25,0 0,0 0,-1 0,1-25,-25 0,0-24,25 24,-25-25,25 1,-25-1,25 1,-25 24,0-50,0 51,0-1,0 0,0 0,0 0,0 1,0-1,0-25,-25-24,25 49,-25 25,25 25,0 0,0 24,0-24,0 25,25 24,-25-49,0 24,0 1,0 0,25-1,-25 26,24-26,-24-24,25 0,0-25,0 0,0 0,-1 0,1 0,-50-25,25 0,-24 25,-1-25</inkml:trace>
  <inkml:trace contextRef="#ctx0" brushRef="#br0" timeOffset="100493.9087">13097 4018,'0'-24,"25"24,-1 0,26 0,0 0,-1 0,26-25,-26 25,-24 0,0 0,0 0,0 0</inkml:trace>
  <inkml:trace contextRef="#ctx0" brushRef="#br0" timeOffset="102161.7746">14263 3870,'24'0,"1"0,-25 24,0 1,0 0,25 0,-25 0,25-1,-25 1,0 0,0 0,0 0,25-25,-25 24,0 1,0 0,25 0,-1 0,1-25,0 0,-25-25,0 0,0 0,25 0,-25 1,0-1,0 0,0 0,0 0,0 1,0-1,0 0,0 0,0 0,0 1,0-1,0 50,0-1,0 1,0 50,25-51,-25 1,24 25,-24-25,25 24,-25-24,25 0</inkml:trace>
  <inkml:trace contextRef="#ctx0" brushRef="#br0" timeOffset="102832.2634">14759 4043,'25'0,"-1"0,-24-25,25 1,25 24,-25 0,-1 0,26-25,24 0,-49 25,25 0,-1 0,-24 0</inkml:trace>
  <inkml:trace contextRef="#ctx0" brushRef="#br0" timeOffset="103434.4117">14808 4167,'25'0,"0"0,0-25,49 25,-49-24,49-26,-49 50,50-25,-1 25,-24 0,-26-25,1 25,0 0</inkml:trace>
  <inkml:trace contextRef="#ctx0" brushRef="#br0" timeOffset="105297.6064">15701 4018,'0'-24,"25"24,0 0,-25 24,25 1,0 25,-25-1,0 1,49 24,-49-49,25 50,-25 24,25-25,24-24,-24 24,0-24,0-1,-25-24,0 0,25 0,-25 0,-25-25,0 0,0 0,0 0,1-25,-1-25,25 1,-25 24,-25-74,50 74,0-25,0 25,-24-24,24 24,0 0,0 0,0 1,0-1,0 0,0 0,0 0,0 1,0-1,0 0,0 0,0 0,24 25,-24-24,25-1,0 25,0 0,0 0,-1 0,1 0,0 0,0 0,-25 25,25-25,-25 24,0 1,24-25,-24 25,0 0,0 0,-24-25,-51 49,50-49,1 25,-1-25,0 25,0-25,0 0,25-25,0 0</inkml:trace>
  <inkml:trace contextRef="#ctx0" brushRef="#br0" timeOffset="106375.6752">16321 4118,'-24'0,"24"24,0 1,0 0,0 0,0 0,0-1,0 1,24-25,1 0,0 0,0 0,0 0,0 0,-1 0,-24-25,0 1,0-1,-24 25,24-25,-25 25,0 0,0 0,0 0,0 0,1 0</inkml:trace>
  <inkml:trace contextRef="#ctx0" brushRef="#br0" timeOffset="107513.0738">16470 3721,'25'0,"-25"25,25-25,-25 49,25 1,-25-25,25 24,-25-24,0 0,24 0,-24-1,0 26,0-25,25-25,-25 25,0-1,25 1,-25 0,0 0,-25-25,25 25,-25-25,1 0</inkml:trace>
  <inkml:trace contextRef="#ctx0" brushRef="#br0" timeOffset="109176.8503">16743 4043,'25'0,"0"0,0 0,-1 0,1 0,0 0,0 0,0 0,-1 0,1 0,0 0,-25 50,25-1,24-24,-49 25,0-25,0 24,0-24,25 0,0 24,-25 1,0-25,25 0,-25-1,0 1,0 0,25 25,-1-26,-24 1,0 0,25 0,-25 0,-25-25,1 0,-1-25,0-25,0 50,0-49,-24 24,49 0,0 0,-25 25,0-49,25 24,0 0,0 0,-25 0,25 1,0-1,0 0,0 0,0-24,0 24,0 0,0 0</inkml:trace>
  <inkml:trace contextRef="#ctx0" brushRef="#br0" timeOffset="110241.7796">18380 4093,'0'0,"25"0,-25 25,25-25,-25 24,0 1,0 0,0 0,-25 24,0 1,0-50,25 25,-24-25</inkml:trace>
  <inkml:trace contextRef="#ctx0" brushRef="#br0" timeOffset="111672.8855">19472 3994,'24'0,"-24"-25,0 0,0 0,0 0,0 1,-24 24,-1 0,0 0,0 0,0 24,25 1,0 0,0 0,0 0,0-1,0 1,0 0,25-25,0 0,0 0,24 0,-24 0,0 0,0 0,-25-25,0 0,0 1,0-26,0 25,0-24,0 24,0-25,0 25,0 1,0-1,0 0,0 0,0 0,0 0,0 1,0-1,0 50,25-1,-25 1,0 0,0 25,0-1,25-24,-25 25,0 24,24-49,1 25,-25-26,0 1,25-25,-25 25,0 0,0 0,25-25,-25 24</inkml:trace>
  <inkml:trace contextRef="#ctx0" brushRef="#br0" timeOffset="112478.8785">19769 3721,'25'0,"0"0,0 0,-25 25,0-1,0 26,49-25,-24 49,-25-24,50-1,-50-24,0 0,25-25,-25-25,0 0,0 1,24-26,-24 25,0-24,0 24,0 0,25 0,-25 0,0 1,0-1</inkml:trace>
  <inkml:trace contextRef="#ctx0" brushRef="#br0" timeOffset="113247.6106">20191 3919,'25'0,"0"0,-1 0,1 0,0 0,0-25,0 25,-1 0,1 0,0 0,0 0,0-24,-1 24,1 0</inkml:trace>
  <inkml:trace contextRef="#ctx0" brushRef="#br0" timeOffset="113856.8851">20216 4142,'49'0,"26"-24,-26 24,1-50,24 50,1-25,-26 25,-24 0,0 0</inkml:trace>
  <inkml:trace contextRef="#ctx0" brushRef="#br0" timeOffset="115649.0629">21382 3746,'0'24,"24"1,-24 0,25 25,0-1,0 26,-25-51,25 26,-1 24,-24-24,0-25,25 24,0-24</inkml:trace>
  <inkml:trace contextRef="#ctx0" brushRef="#br0" timeOffset="116479.6456">21233 3870,'25'0,"24"0,50-25,-49 0,24 0,26 0,-26 25,-49 0,-25-24,25 24,0 0,-1 0,1 0,25-25</inkml:trace>
  <inkml:trace contextRef="#ctx0" brushRef="#br0" timeOffset="117345.8095">21927 3894,'25'0,"0"0,0 25,-25 0,25-25,-25 25,24-25,1 25,0 24,0-49,-25 25,25-25,-25 25,0 0,0-1,-25-24,0 0,0-24,25-1,0 0,0 0,0 0,25-24,-25-1,50 25,-50 1,49-1,-49 0,25 25,0-25</inkml:trace>
  <inkml:trace contextRef="#ctx0" brushRef="#br0" timeOffset="117965.673">22597 3746,'0'24,"0"1,0 0,0 0,0 0,0-1,0 1,0 0,0 0,0 0</inkml:trace>
  <inkml:trace contextRef="#ctx0" brushRef="#br0" timeOffset="118440.8782">22448 3497,'25'0,"0"0,0 0</inkml:trace>
  <inkml:trace contextRef="#ctx0" brushRef="#br0" timeOffset="120161.1144">2729 5978,'0'25,"0"0,0-1,0 1,0 0,0 0,0 0,0-1</inkml:trace>
  <inkml:trace contextRef="#ctx0" brushRef="#br0" timeOffset="120798.8704">2902 5978,'0'25,"0"0,25-1,-25 1,0 0,0 0,0 0,0-1,0 1,0 0,0 0</inkml:trace>
  <inkml:trace contextRef="#ctx0" brushRef="#br0" timeOffset="122584.7618">3026 5779,'-25'0,"1"0,-1 0,0 0,0 0,0 0,1 0,-1 0,0 0,25 25,-25 0,25 0,-25 0,1 0,24-1,0 1,0 0,0 0,0 0,-25-1,25 1,0 0,0 0,0 0,0-1,-25 1,25 0,0 0,0 0,0-1,0 1,0 0,0 0,0 0,0-1,0 1,25 0,0-25,-1 25,1-25,0 25,0-25,24 0,1 0,24 0,-24 0,0 0,-1 0,-24 0,0 0,0 0,-1 0,-24-25,25 0,-25 0,25-24,0 49,-25-25,0 0,49 0,-49 0,0 1,0-1,25 0,-25 0,0 0,0 1,0-1,0 0,0 0,0 0,0 1,0-1,0 0,0 0,0 0,-25 25,1-24,-1-1,0 0,0 25,0-25,1 25,-1 0,0 0,0 0,0 0,1 0</inkml:trace>
  <inkml:trace contextRef="#ctx0" brushRef="#br0" timeOffset="123230.6693">3175 6028,'0'24,"0"1,0 0,25 25,-25-26,0 1,25-25</inkml:trace>
  <inkml:trace contextRef="#ctx0" brushRef="#br0" timeOffset="124471.9752">4663 5358,'-25'0,"1"0,-26 0,25 25,0 24,1 26,-1-1,-25-49,50 0,-25 24,1 1,24-25,0 24,0-24,0 0,0 49,0-24,0 24,0 1,0-50,0 24,24 1,1-1,25 26,-25-50,-25-1,24-24,-24 25,0 0,0 0,0 0,0-1,0 1,-49-25,24 25,0-25,0 0,1 0,24-25</inkml:trace>
  <inkml:trace contextRef="#ctx0" brushRef="#br0" timeOffset="125095.2553">5556 5705,'0'25,"25"0,-25 24,0 1,0 0,0 24,0 0,0 26,0-1,0 0,0-25,0 1,0-26,25 1,-25-25,0-50,0 0</inkml:trace>
  <inkml:trace contextRef="#ctx0" brushRef="#br0" timeOffset="126279.5309">5680 5705,'25'0,"0"0,0 25,-25 0,0-1,0 1,0 0,0 0,0 0,0 0,0-1,-25 1,0-25,0 0,0 25,25-50</inkml:trace>
  <inkml:trace contextRef="#ctx0" brushRef="#br0" timeOffset="127311.258">5879 5779,'0'25,"0"0,0 0,0 0,0 0,25-25,-1 0,-24 24,25 1,0-25,0 0,0-25,-25 1,0-1,0 0,0 0,0 0,-25 0,0 25,0 0,0 0,1 0,24-24,0-1,0 0</inkml:trace>
  <inkml:trace contextRef="#ctx0" brushRef="#br0" timeOffset="127982.8643">6276 5606,'24'0,"-24"25,0-1,0 1,0 0,0 0,0 0,0 24,0 1,0 0,0-26,0 26,0 0,0-26,0 1,0 0,0-50</inkml:trace>
  <inkml:trace contextRef="#ctx0" brushRef="#br0" timeOffset="129745.6977">6400 5779,'24'0,"1"0,0 25,0-25,0 0,-1 25,26-25,-25 0,24 0,-24 0,0 0,-25-25,0 0,0 50,0 0,25 0,-25 0,25 49,-25-24,0-1,0 1,0 24,0-24,0 0,0-1,0-24,24 49,-24-49,25 0,-25 25,0-26,25 1,-25 0,-25-25,0 0,25-25,-24 25,-1-49,0 49,0-25,0-25,25 25,0 1,-24-26,24 0,0 26,0-1,0 0,0 0,0 0,0-24,0 24,0 0,0 0,0 1,24 24,-24-25,0 0,25 25</inkml:trace>
  <inkml:trace contextRef="#ctx0" brushRef="#br0" timeOffset="130966.8597">7367 5953,'25'0,"-25"25,0 0,0 0,-25-25,0 0,25-25,25 25</inkml:trace>
  <inkml:trace contextRef="#ctx0" brushRef="#br0" timeOffset="134289.47">7665 3721,'-25'25,"50"-25,-1 0,1 0,0 0,25 0,-26 0,1 0,0 0,0 0,0 0,24 24,1-24,0 0,-1 0</inkml:trace>
  <inkml:trace contextRef="#ctx0" brushRef="#br0" timeOffset="142921.472">4390 1215,'0'25,"25"0,0-25,-25 25,25 0,0-1,-1 1,1 0,0 0,-25 0,0-1,25-24,-25 25,0 0,0 0,25 0,-1-1,-24 1,25 0,-25 0,25-25,-25 25,25-25,0 25,-1-1,-24-48,0-1,-24 25,24-25,0 0,0 0,0 0,0 1,0-1,0 0,0 0,0 0,24 1,-24-1,0 0,25 25,-25-25,0 0</inkml:trace>
  <inkml:trace contextRef="#ctx0" brushRef="#br0" timeOffset="144080.8583">4738 1191,'24'0,"-24"24,0 1,0 0,0 0,0 0,0-1,0 1,0 0,0 0,0 0,0-1,0 1,0 0,0 0,25-25,-25 25</inkml:trace>
  <inkml:trace contextRef="#ctx0" brushRef="#br0" timeOffset="145241.0457">4514 1315,'25'24,"0"1,0-25,0 25,-1-25,-24 25,25 0,0-1,0 1,0-25,-25 25,0 0,0 0,24-25,-24 24,0 1,0 0</inkml:trace>
  <inkml:trace contextRef="#ctx0" brushRef="#br0" timeOffset="150673.8767">12998 1811,'0'-25,"24"25,1 0,0 0,0 0,0 0,-1 0,26 0,-25 0,0 0,0 0,-1 0,1 0,0 25,0-25,0 0,-1 0,1 0,0 0,0 0,0 0,-1 0,1 0,0 0,0 0,0 0,-1 0,1 0,0 0,0 0,0 0,24 0,-24 0</inkml:trace>
  <inkml:trace contextRef="#ctx0" brushRef="#br0" timeOffset="169386.1827">8111 5829,'0'25,"0"0,25-25,0 0,0 0,-1 0,1 0,0 0,0 0,-25-25,0 0,0 0,0 0,0 1,0-1,-25 25,0 0,25 25,-25-25,25 24,0 1,-24 0,24 0,0 0,-25 0,25-1,0 1,0 0,0 0,0 0,25-1,-1-24,1 0,0 0,-25 25,25-25,-25-25,25 1</inkml:trace>
  <inkml:trace contextRef="#ctx0" brushRef="#br0" timeOffset="170159.6425">8582 5755,'25'0,"-25"-25,0 50,0-1,0 26,0-25,0 25,0-1,-25-24,25 0,0 24,-24-24,24 0,-25-25,25-25</inkml:trace>
  <inkml:trace contextRef="#ctx0" brushRef="#br0" timeOffset="170744.7897">8483 5829,'0'0,"25"0,-25 25,25-25,0 25,-1 0,1-25,-25 24,25-24,0 0,0 25,-1 0,1-25,0 25,0 0</inkml:trace>
  <inkml:trace contextRef="#ctx0" brushRef="#br0" timeOffset="171928.8203">8830 5705,'25'25,"-25"0,0-1,25 1,-25 0,25 0,-25 49,0-24,0 0,49 24,1-49,0 74,-25-49,-1 24,26 50,-50-74,25-26,-25 26,0-25,25 0,-25-1,0-48,0-1,0 0,-25 0,25 0,0 1,-25-1,25-25,-25-24,25 24,0 25,-25 1,25-26,0 25,0-24,0 24,0 0,-24 0,24 0,0 1,0-1,0 0,0 0,0 0,0 1,0-1,-25 0,25 0,0 0,-25 25,25-25,-25 1</inkml:trace>
  <inkml:trace contextRef="#ctx0" brushRef="#br0" timeOffset="173111.2094">8855 5730,'25'0,"0"0,0 0,-1-25,1 25,-25-25,25 25,0 0,-25-25,25 25,0 0,-1 25,1-25,0 0,-25 25,25-25,-25 25,25 0,-25-1,0 1,24-25,-24 25,0 0,0 0,0 0,0-1,0 1,0 0,-24 0,24 0,0-1,-25-24,0 0,25-24,-25 24,0-25,1 25,-1-25,0 25,0-25,25 0</inkml:trace>
  <inkml:trace contextRef="#ctx0" brushRef="#br0" timeOffset="177065.799">14089 5953,'0'-25,"-25"1,25 48,0 1,25 0,-25 0,25-25,-25 25,0-1,25-24,-25-24,0-1,0 0,0 0,0 0,0 1,-25-1,0 0,25 0,0 0,0 50,0 0,0 0,25 24,-25-24,0 0,0 0,0 0,25-25,-25 24,24 1,-24 0,25 0,0-25,0 0,0 0,-1-25,1 25,-25-25,25 25,-25-25,25 25,-25-24,0-1,0 0,0 0,25 25,-25-25,0 1,0-1,0 0,0 0,0 0,0 0,0 1,0 48,0 1,0 0,0 0,0 0,25 0,-25-1,0 26,24-25,-24 24,0-24,0 0,0 0,25 0,-50-25</inkml:trace>
  <inkml:trace contextRef="#ctx0" brushRef="#br0" timeOffset="177801.0509">14585 5953,'25'0,"0"0,0 0,-1 0,1 0,0 0,0 0,0 0,-1 0</inkml:trace>
  <inkml:trace contextRef="#ctx0" brushRef="#br0" timeOffset="178497.6112">14610 6077,'0'25,"0"0,25-25,0 0,-1 0,1 0,0 0,0 0</inkml:trace>
  <inkml:trace contextRef="#ctx0" brushRef="#br0" timeOffset="180185.0255">15280 5804,'0'25,"24"-25,-24 25,0 25,25-26,-25 26,0 0,0-26,0 1,25 25,-25-1,25-24,-25 0,0 0,0 0,25-1,-25 1,0 0,0 0,25 0,-25-1,0 1,0 0,0 0,0 0,0-1,24-24,-24-24</inkml:trace>
  <inkml:trace contextRef="#ctx0" brushRef="#br0" timeOffset="181285.1033">15404 5779,'0'0,"25"0,-1 0,1 0,0 25,0-25,-25 25,25 0,-25 0,0 0,0-1,0 1,0 0,0 0,-25 0,0-25,25 24,-25-24,0 0,1 0,-1 0,0 0</inkml:trace>
  <inkml:trace contextRef="#ctx0" brushRef="#br0" timeOffset="182448.8152">15701 5755,'25'0,"-25"24,0 1,0 0,0 0,25 0,-25 0,25-25,0 0,-1 0,-24 24,25-24,0 0,0 0,-25-24,0-1,25 25,-25-25,0 0,0 0,0 0,0 1,-25-1,0 25,0 0,0 0,1 0,-1 0,0 0,0 0</inkml:trace>
  <inkml:trace contextRef="#ctx0" brushRef="#br0" timeOffset="183272.4603">16049 5333,'24'0,"-24"25,25-25,-25 25,0-1,25 26,-25-25,25 24,-25 1,0-25,0 24,25-24,-25 0,0 25,24-1,-24-24,0 0,0 0,25 0,-25-1,0 1,0 0,0 0,-25-50</inkml:trace>
  <inkml:trace contextRef="#ctx0" brushRef="#br0" timeOffset="184673.9839">16247 5730,'25'-25,"0"25,-25 25,24-25,1 0,0 0,-25-25,0 0,0 0,25 25,0 0,-25 25,0 0,25 0,-25 24,0 1,24 0,-24 24,50 1,0 49,-1-25,26 25,-26 0,1-25,-1-49,-49 24,25-49,0 0,-25-1,0 1,0 0,0 0,-25-25,0 0,1 0,24 25,-25-25,0 0,0 0,0 0,1 0,-1-25,-25 0,1 0,-1-24,0 24,26-25,-1 25,0-24,-25-1,50 1,-25 24,1 0,24 0,0 0,0 1,0-26,0 25,-25 0,25 1,0-1,0 0,0 0,0-24,0 24,25 0,-25 0,24 25,-24-25</inkml:trace>
  <inkml:trace contextRef="#ctx0" brushRef="#br0" timeOffset="186577.0923">20092 5953,'0'-25,"-25"25,0-24,-24-1,-1 25,0-25,-24 25,24 0,26 0,-1 0,0 25,25 0,-25-25,25 49,0-24,-25 0,25 0,0-1,0 1,0 0,0 0,0 0,25-25,0 0,0 0,0 0,-1 0,1 0,0 0,-25-25,0 0,0 0,0 0,25 1,-25-26,0 25,25-24,-25 24,0-25,0 25,0 0,0 1,0-1,0 0,0 0,0 0,0 1,0-1,0 0,-25 25,25-25,0 0,0 50,0 0,25 49,-25-49,0 25,24 49,1-74,0 25,-25-26,0 26,25 0,0-1,-25 1,0-25,24-1,1 1,-25 0,0-50,0 0</inkml:trace>
  <inkml:trace contextRef="#ctx0" brushRef="#br0" timeOffset="187368.8099">20166 5705,'25'0,"-25"25,0 0,25-1,-25 1,25 0,-1 25,-24-25,25 24,0-24,-25 25,0-26,25 1,-25-50,0 1,0-26,0 0,25 1,-25 24,0 0,0 0,0 0,0 1</inkml:trace>
  <inkml:trace contextRef="#ctx0" brushRef="#br0" timeOffset="187974.8025">20613 5904,'24'0,"-24"-25,25 25,0 0,0 0,25 0,-26 0,1 0</inkml:trace>
  <inkml:trace contextRef="#ctx0" brushRef="#br0" timeOffset="188512.8129">20712 5978,'0'25,"25"-25,0 0,-1 0,1 0,0 0</inkml:trace>
  <inkml:trace contextRef="#ctx0" brushRef="#br0" timeOffset="189840.9859">21406 5804,'25'0,"0"25,0-25,0 0,-1 0,1 0,-25-25,0 0,0 1,0-1,0 0,0 0,-25 25,1 0,-1 0,25 25,-25-25,25 25,-25-25,25 25,-25-1,1 1,24 0,0 0,0 0,-25 0,0-25,25 24,25-24,-25 25,25-25,-25 25,24 0,26 0,-25-25,0 0,-1 0,1 0,25-25,-50 0,25 25,-1 0,-24-25,0 0</inkml:trace>
  <inkml:trace contextRef="#ctx0" brushRef="#br0" timeOffset="191423.222">21506 5259,'24'-25,"1"25,0 0,0 0,-25 25,25-25,-25 24,0 1,24 0,-24 0,0 0,0-1,0 1,0 0,0 0,-24 0,-1-1,25-48,0-1,0-25,0 25,25 1,-1-26,-24 25,0 0,25 25,-25-24,0-1,0 0,0 0,25 25,-25 25,0 0,0 0,25-25,-25 24,0 1,0 0,0 0,0 0,25-25,-25 24,0 1,25-25,-1 0,1 0</inkml:trace>
  <inkml:trace contextRef="#ctx0" brushRef="#br0" timeOffset="209048.7608">2629 8186,'0'0,"0"24,0 1,0 0,0 0,0 0,0-1,0 1,25 25,-25-25,25-1,-25 1,0 0</inkml:trace>
  <inkml:trace contextRef="#ctx0" brushRef="#br0" timeOffset="209709.4833">2778 8161,'0'25,"25"-1,-25 1,0 0,25-25,-25 25,0 0,0-1,0 1,25 0,-25 0,0 0,0-1</inkml:trace>
  <inkml:trace contextRef="#ctx0" brushRef="#br0" timeOffset="210273.6221">3026 8161,'25'25,"-25"-1,50 26,-50-25,0 0,0-1,24 1,-24 0,25 25,-25-26</inkml:trace>
  <inkml:trace contextRef="#ctx0" brushRef="#br0" timeOffset="211087.0513">2034 8012,'0'25,"25"0,-25-1,0 1,25 0,-25 25,0-26,24 1,-24 0,0 0,25 0,-25-1,0 1,0 0,25 25,0-50,-25 49,49 26,-24-51,25 26,-25-25,-1 0,1-1</inkml:trace>
  <inkml:trace contextRef="#ctx0" brushRef="#br0" timeOffset="212265.6096">3299 7937,'0'25,"0"0,0 0,25-25,0 25,-1-25,-24 25,25-25,-25 24,0 1,25-25,-25 25,25-25,0 25,-25 24,0-24,0 0,0 0,0 0,0-1,0 1,0 0,0 0,0 0,0-1,0 1,0 0,-25-25,0 0</inkml:trace>
  <inkml:trace contextRef="#ctx0" brushRef="#br0" timeOffset="213327.1768">4911 7441,'0'0,"0"25,0 25,-49 24,24-49,25 0,-25 49,0-24,0 24,1-24,24-1,-25 1,25 0,0-25,0-1,0 26,0-25,0 24,0 26,0-1,0 1,25-26,-25 1,0-25,49 24,-49-24,0 0,25 24,-25-73,0 48,0 1,-25 0,0-25,1 0,-1 0,0 0,25-25</inkml:trace>
  <inkml:trace contextRef="#ctx0" brushRef="#br0" timeOffset="214001.7633">5556 7987,'0'25,"0"-50,25 124,-25-74,0 50,0-51,0 51,0-1,0-24,0-1,0 1,0 0,0-1,0 1,0 24,0-49,0 0,0 0,0 24,25 1,0-50,-25 25</inkml:trace>
  <inkml:trace contextRef="#ctx0" brushRef="#br0" timeOffset="215248.5708">5779 7962,'25'0,"0"25,0-25,-25 25,25-25,-25 25,0 0,0-1,0 1,0 0,0 0,0 24,0-24,0 0,0 25,-25-50,0 0,0 0,0 0,1 0,-1 0</inkml:trace>
  <inkml:trace contextRef="#ctx0" brushRef="#br0" timeOffset="216328.0007">6276 8086,'-25'0,"25"25,-25 0,25 0,0 0,0-1,0 1,0 0,0 0,0 0,25-1,0-24,-1 0,-24-24,25-1,-25 0,0 0,0 0,0 1,0-1,0 0,0 0</inkml:trace>
  <inkml:trace contextRef="#ctx0" brushRef="#br0" timeOffset="216944.8127">6424 7789,'0'24,"25"51,0-1,-25-49,0 25,0-25,0 24,0 1,0-1,0-24,0 0,25 25,-25-1</inkml:trace>
  <inkml:trace contextRef="#ctx0" brushRef="#br0" timeOffset="218289.9108">6573 8012,'25'25,"0"0,0-1,-1-24,1 0,25 0,-1 0,1 0,-25 0,0-24,0 24,-25 24,0 1,24-25,-24 25,0 0,0 0,25 24,0-24,-25 0,0 0,25 49,-25-24,0-26,0 26,25 49,-1-74,-24 25,0-26,0 1,0 0,0 0,-24-25,-1 0,25-25,-25 0,-25 0,26-24,-26 24,50-25,-25 1,25 24,0-49,0 49,0-50,0 51,0-26,0 0,0 26,0-26,0 25,0 0,0 1,-25 24</inkml:trace>
  <inkml:trace contextRef="#ctx0" brushRef="#br0" timeOffset="218929.6643">7317 8111,'25'25</inkml:trace>
  <inkml:trace contextRef="#ctx0" brushRef="#br0" timeOffset="221272.7758">8384 7863,'0'-25,"0"50,25-25,-25 25,0 0,0-1,25-24,-25 25,0 0,0 0,24 0,-24 0,0 24,0-24,0 0,0 0,25-1,-25 1,0 0,0 0,0-50</inkml:trace>
  <inkml:trace contextRef="#ctx0" brushRef="#br0" timeOffset="222368.2741">8632 8062,'25'0,"-25"24,0 1,0 0,0 0,25 0,-25-1,0 1,24 0,1-25,0 0,0 0,-25-25,-25 0</inkml:trace>
  <inkml:trace contextRef="#ctx0" brushRef="#br0" timeOffset="223545.7497">8657 8037,'0'-25,"25"25,-25 25,24 0,1-25,-25 24,25 1,-25 0,0 0,25-25,-25 25,0-1,0 1,0-50</inkml:trace>
  <inkml:trace contextRef="#ctx0" brushRef="#br0" timeOffset="224960.5516">8731 8012,'25'0,"0"0,0 0,-1 0,1 0,-25 25,25 0,-25-1,0 1,25 0,-25 0,-25-25</inkml:trace>
  <inkml:trace contextRef="#ctx0" brushRef="#br0" timeOffset="226593.5261">8657 7987,'0'25,"0"0,0 0,25-1,-25 1,24 0,-24 0,25 0,-25-1,0 1,25-25,-25 25,0 0,0 0,0-50,0 0,0 0,0 0,0 1,0-1,0 0,0 0,0 0,25 25,-25-24,25 24,-1 0,1 0,0 0,-25 24,25-24,0 25,-25 0,24-25,-24 25,25-25,-25 25,25-1,-25 1,0 0</inkml:trace>
  <inkml:trace contextRef="#ctx0" brushRef="#br0" timeOffset="227368.1021">9054 8012,'0'-25,"25"25,-1 0,1 0,0 0,0 0,0 0,-1 0,-24 25,25 0,-25 0,0-1,0 1,0 0,0 0,0 0,0-1,-25-24,25-24,0-1</inkml:trace>
  <inkml:trace contextRef="#ctx0" brushRef="#br0" timeOffset="228119.3603">9327 7863,'0'25,"0"0,0-1,0 1,0 0,0 0,0 0,24-25,1 25,-25-1,25-24,-25 25,25-25,0 25,-1 0,1-25,0 0,-25-25,0 0</inkml:trace>
  <inkml:trace contextRef="#ctx0" brushRef="#br0" timeOffset="230040.7673">8409 7789,'0'-25,"0"0,25 25,-25 25,0 0,0-1,0 1,24 0,-24 25,0-26,0 1,25 0,-25 0,0 0,0 0,0-1,0 1,0 0,0 0,0 0,0-1,25 1,-25 0</inkml:trace>
  <inkml:trace contextRef="#ctx0" brushRef="#br0" timeOffset="234809.673">14635 7937,'25'25,"-25"0,24-25,-24 25,25 0,-25 0,25-1,-25 1,25-25,-25 25,0 0,25 0,-25 24,24-24,1-25,0 0,-25-25,0 0,0 1,25-1,-25 0,0 0,0 0,0 1</inkml:trace>
  <inkml:trace contextRef="#ctx0" brushRef="#br0" timeOffset="236217.5687">14759 7863,'0'25,"0"0,0-1,0 1,0 25,0-25,25 0,-25-1,24 26,-24-25,0 0,0-1,25 1,-25 0,25 0,-25 0,25-25,0 0,-1 0,1 0,0 0,0 0,-25-25,0 0,25 25,-25-25,0 0,0 1,0-1,0 0,0 0,0 0,0 1,0-1,0 0,0 0,0 0,0 50,0 0,24 0,-24 0,25 24,-25 1,0-25,25 24,-25-24,25 0,0 0</inkml:trace>
  <inkml:trace contextRef="#ctx0" brushRef="#br0" timeOffset="236759.5293">15329 8062,'25'0,"0"0,0 0,0 0,-1 0,1 0,0 0,0 0,24 0,-24 0,0 0,0 0,0 0</inkml:trace>
  <inkml:trace contextRef="#ctx0" brushRef="#br0" timeOffset="237317.9239">15379 8235,'0'25,"0"0,25-25,0 0,-1 0,1 0,0 0,25 0,-1 0,-24 0,-25-25</inkml:trace>
  <inkml:trace contextRef="#ctx0" brushRef="#br0" timeOffset="238000.7615">15900 7714,'25'0,"-1"0,-24 25,0 25,25-26,-25 1,25 50,0-51,-25 26,0 0,0-1,25 1,-25-25,24 0,-24-1,0 1</inkml:trace>
  <inkml:trace contextRef="#ctx0" brushRef="#br0" timeOffset="239318.9643">16247 7937,'25'0,"0"25,-25 0,24-25,-24 25,25 0,0 0,-25-1,0 1,0 0,0 0,0-50,0 0,0 0,0 1,0-1,0 0,0 0,0 0,0 0,0 1,0-1,0 0,25 0,0 0,0 25,-1 0,1 0,0 0,0 0,0 0,-25 25,24 0,1 25,-25-26,0 1,25-25,-25 25,0 0,0 0,0 0,0-1,25-24,-25 25,0 0,0 0,0 0,0-1,-25-24,0-24,25-1,0 0</inkml:trace>
  <inkml:trace contextRef="#ctx0" brushRef="#br0" timeOffset="240546.1977">16743 7863,'25'0,"0"0,0 0,-1 0,1 0,0 25,-25 0,0-1,0 1,0 0,0 0,0 0,0 0,0 24,-25-49,25 25,-25-25,25 25,-24-25,-1-25,25 0,0 0,0 1,0-1,0-25</inkml:trace>
  <inkml:trace contextRef="#ctx0" brushRef="#br0" timeOffset="241527.7585">16966 7739,'25'0,"-25"25,0 0,0-1,0 1,0 0,0 0,-25 0,25-1,0 1,0 0,0 0,0 0,0 0,25-1,0-24,-25 25,25-25,0 0,-1 0,26 25,-25-25,24 0,-49-25,-24 25,24-25,-25 25</inkml:trace>
  <inkml:trace contextRef="#ctx0" brushRef="#br0" timeOffset="243574.7113">20092 7913,'0'0,"-25"0,0 0,0 0,1 0,-1 0,0 0,25 24,0 1,0 0,0 0,0 0,0 0,0-1,0 26,0-25,0 0,0-1,0 1,25 0,0-25,-1 0,1-25,-25 0,0 1,0-1,0 0,0-25,0 26,0-26,0 0,25 1,-25 24,0 0,0-25,25 26,-25-1,0 0,0 0,0 0,0 1,0-1,0 50,0-1,0 26,0-25,0 24,0 1,0 0,0 24,0-24,0-1,0 1,0 0,0-26,0 26,0-25,0 24,0-24,0 0</inkml:trace>
  <inkml:trace contextRef="#ctx0" brushRef="#br0" timeOffset="244608.0471">20265 8012,'0'25,"25"-25,-25 25,25-25,-25 24,0 1,25 0,-25 0,25-25,-25 25,0-1,24 1,-24 0,0 0,25 0,-25-50,0 0,0 0,0 0,0-24,0-1,0 1,0 24,0 0,0 0,0 0,0 0,0 1,0-1,0 0,0 0</inkml:trace>
  <inkml:trace contextRef="#ctx0" brushRef="#br0" timeOffset="245264.1893">20687 8037,'25'0,"-25"25,25-25,0 0,-1 0,1 0,0 0,0 0,0 0,-25-25,24 25,1 0,0 0,-25-25</inkml:trace>
  <inkml:trace contextRef="#ctx0" brushRef="#br0" timeOffset="245871.1115">20687 8186,'0'24,"0"1,25-25,0 0,0 0,-1 0,51 0,-26 0,-24-25,0 25,0 0,0-24,-25-1,-25 25</inkml:trace>
  <inkml:trace contextRef="#ctx0" brushRef="#br0" timeOffset="247913.49">21754 7863,'25'0,"-1"0,1 50,-25-26,25 26,-25-25,0 0,0 49,25-49,0 25,-25-26,24 76,-24-76,25 26</inkml:trace>
  <inkml:trace contextRef="#ctx0" brushRef="#br0" timeOffset="248873.3061">21853 7789,'25'0,"0"0,-1 0,1 0,0 0,0 0,0 0,-1 0,-24 24,0 1,0 0,0 0,0 0,0-1,0 1,0 0,0 0,0 0,-24-25,-1 0,0 0,0 0,0 0</inkml:trace>
  <inkml:trace contextRef="#ctx0" brushRef="#br0" timeOffset="250249.4809">22275 7813,'-25'0,"25"25,0 0,0 0,0 0,0-1,0 1,25-25,-1 0,1 0,-25-25,0 1,0-1,0 0,-25 25,1 0,-1 0,25-25</inkml:trace>
  <inkml:trace contextRef="#ctx0" brushRef="#br0" timeOffset="251017.4685">22399 7590,'24'0,"-24"25,25 0,-25 0,0-1,25-24,-25 50,0-25,0 0,0-1,0 1,0 0,0 0,0 0,0-1,25 1,-25 0,0 0,25 0</inkml:trace>
  <inkml:trace contextRef="#ctx0" brushRef="#br0" timeOffset="252510.7053">22597 7813,'25'0,"-25"25,25-25,-1-25,1 25,-25 25,25-25,-25 25,0 25,0-26,25 1,-25 25,25 0,-25-26,0 26,0 0,0-1,0-24,25 25,24 49,-24-50,-25 26,25-1,0 1,-25-51,24 51,-24-26,0 1,25 0,-25-26,0 1,0 0,-25-25,1 0,-26-25,25 25,0-49,-24 24,24-25,0 50,0-25,-24-49,24 49,0-24,25 24,-25 0,25-49,-25 49,25 0,0 0,0-24,0 24,0 0,0-25,0 26,0-1,0 0,0 0,25 25,-25-25,25 25,-25-24,25-1,-25 0,25 25,-25-25,0 0,24 25,1-24,-25-1,0 0</inkml:trace>
  <inkml:trace contextRef="#ctx0" brushRef="#br0" timeOffset="256497.2107">2505 7739,'-25'0,"1"25,-1-25,0 25,0-1,25 1,0 0,-25-25,1 25,24 0,-25-25,25 24,0 1,-25 0,0 25,25-25,0-1,-25-24,25 25,0 0,0 0,0 0,0-1,0 1,0 0,0 0,0 0,0 24,0-24,25 0,0-25,-25 25,0-1,0 1,0 0,0 0,0 0,0-1,25-24,0 0,-1 25,26 0,-25-25,0 0,-25 25,24-25,1 0,0 0</inkml:trace>
  <inkml:trace contextRef="#ctx0" brushRef="#br0" timeOffset="257281.5322">2853 9773,'24'0,"1"25,0 0,0-25,-25 24,25 1,-1 0,1 0,0 0,0-1,-25 1,49 0,-49 0,25 0,-25 0,25-25,-25 24</inkml:trace>
  <inkml:trace contextRef="#ctx0" brushRef="#br0" timeOffset="258343.7922">3225 9773,'24'0,"1"0,0 25,-25 0,0-1,25-24,-25 25,0 0,25 0,-1 24,-24-24,25-25,-25-25,0 1,0-1,25 0,0 0,-25 0,0 1,25-1,-25 0,0 0,0 0,0 1,24 24,-24-25,0 0,25 0</inkml:trace>
  <inkml:trace contextRef="#ctx0" brushRef="#br0" timeOffset="260751.126">3473 9500,'0'-25,"24"25,1 0,0 0,-25 25,25-25,0 25,-25 0,24-25,-24 25,25-25,-25 24,25 1,0 0,-25 0,0 0,0-1,0 1,0 0,0 0,0 0,0-1,0 1,0 0,0 25,0-26,0 1,-25 0,0 0,25 0,0 0,-25-25,25 24,-24-24,-1 25,-25 0,25-25,1 25,-1 0,-25-25,25 24,1-24,-1 0,0 0,0 0,0 0,1 0,-1 0,0 0,0 0,0 0,1-24,-1-1,0 0,0 25,25-25,-25 25,25-25,-24 25,24-24,0-1,-25 25,0-25,0 0,0 0,25 0,-24 1,-1 24,25-25,-25 0,25 0,0 0,0 1,-25 24,25-25,0 0,0 0,0 0,0 1,0-1,0 0,0 0,25 0,-25 1,0-1,25 25,0-25,-25 0,24 0,1 25,0 0,0-24,0 24,-25-25,24 25,1 0,0 0,0-25,0 25,-1-25,26 25,0-25,-50 1,24 24,1 0,0 0,0 0,0 0,-1 0,1 0,0 0,-25 24,25-24,0 25,-1-25,1 25,0 0,-25 0,25-1,0 1,-50-25,0 0</inkml:trace>
  <inkml:trace contextRef="#ctx0" brushRef="#br0" timeOffset="263488.6676">3448 8136,'-25'-25,"0"25,25-25,0 1,-25 24,25-25,-24 25,24-25,-25 25,0 0,0 0,25-25,-25 25,25-25,-24 25,-1 0,0 0,0-25,0 25,1 0,-1 0,0-24,25-26,25 50,-25-25,-25 25,0 0,0 0,-24 0,24-25,0 25,0 0,-24-24,24 24,0 0,0 0,25-25,-24 25,-1 0,0 25,50-1,-50-24,0 0,-25 0,-49 0,99-24,-25 48,1-24,-1 50,0-25,0-25,25 25,-25-1,25 1,-49-25,-26-25,75 50,-24 0,24 0,0 0,0 0,-25-1,25 1,-25 0,25 0,0 0,-25-1,25 1,0 0,0 0,0 0,0-1,0 1,0 0,0 0,0 0,0-1,0 1,0 0,0 0,0 0,25 24,0-24,-25 0,0 0,25-25,-1 24,1-24,-25 25,25-25,-25 25,25-25,0 25,-1 0,26-1,-25-24,0 0,24 0,-24 0,0 0,0 0,-1 0,1 0,0 0,-25 25,50-25,-25 0,24 0,1 0,-25 0,-1 0,1 0,0 0,0 0,24 0,1 0,-25-25,0 25,-1-24,-24-1,0 0,25 25,0-25,-25 0,25 25,-25-24,25 24,-25-25,24 0,1 0,0 0,0 1,-25-1,25 0,-1 0,-24 0,25 25</inkml:trace>
  <inkml:trace contextRef="#ctx0" brushRef="#br0" timeOffset="265463.5341">4986 9575,'0'24,"0"1,0 0,-25-25,25 25,0 0,-25-1,25 1,-25 0,1 0,24 0,0 24,0-24,-25 25,25-1,0 1,0 0,0-1,0 1,0 24,0-24,0 24,0-24,0 49,25-49,-1-1,-24 26,25-26,0 26,-25-26,0 1,0-25,25 24,-25-24,0 0,25 24,-25-24,0 0,0 0,-25-25,0 25,25 0,-25-1,0 1,1-25,-1 0,0 0,0 0</inkml:trace>
  <inkml:trace contextRef="#ctx0" brushRef="#br0" timeOffset="271367.003">6102 10418,'25'0,"0"0,-1 25,1-25,-25 25,0-1,25-24,-25 25,25-25,0 0,-1 0,1 0,0 0,-25-25,0 1,25 24,-25-25,25 25,-25-25,0 0,0 0,0 1,24 24,-24-25,-24 25,24 25,0-1,-25-24,25 25,0 0,-25-25,25 25,0 0,0-1,0 1,0 0,0 0,0 0,0-1,0 1,25-25,0 0,-1-25,1 25,0-24,0-1,-25 0,0 0,0 0,25-24,-25 24,0 0,0 0,0 1,-25 24,0 0,25-25,-25 25,0 0,1 0,24 25,-25-25,25 24,-25-24,0 50,25-25,-25 0,25-1,-24 1,24 0,0 0,0 0,0-1,0 1,0 0,0 0,0 0,0-1,24 1,1-25,0 0,0 0,0 25,24-25,-24 0,25 0,-26 0,1 0,0 0</inkml:trace>
  <inkml:trace contextRef="#ctx0" brushRef="#br0" timeOffset="272217.6">6821 10319,'25'-25,"-25"0,0 0,25 25,0 0,-25 25,0 0,0 0,0 0,0-1,0 1,0 25,0-1,0 1,-25-50,25 50,0-26,0 1,-25 0,25 0,0 0,-25-25,25 24,0 1,0 0,0 0,-25 0,1-25,24-25,0 0,-25 25,25-25</inkml:trace>
  <inkml:trace contextRef="#ctx0" brushRef="#br0" timeOffset="272889.4219">6722 10393,'25'0,"0"25,-1-25,-24 25,25-25,0 0,0 0,-25 25,25-25,-25 24,25-24,-25 25,49 0,-49 0,25-25,-25 25,25-25,-25 24,25-24,-1 25,-24 0,-24-25</inkml:trace>
  <inkml:trace contextRef="#ctx0" brushRef="#br0" timeOffset="274968.7009">7069 10294,'0'0,"25"0,-25 25,0 0,25 24,-25-24,25 0,-25 0,0 24,0 1,25 49,-1-25,26 26,-50-26,0 0,0 1,25-26,-25 26,25-25,-1-1,-24-24,0 0,0-50,0-25,-24-24,24-1,0 26,0-26,-25 26,25 24,0-25,0 26,0-1,0 0,0 0,0 0,0 1,0-1,0 0,0 0,0 0,0 1,0-1,0 0,0 0,0 0,0 1,0-1,0 0,0 0,0 0,0 1,0-1,-25 0,25 0,0 0,0 1,25 24,0 0,-1 0,1 0,0 0,0 0,0 0,-1 0,-24 24,25 1,0-25,-25 25,25-25,-25 25,25 0,-25-1,0 1,0 0,0 25,0-26,0 1,0 0,0 0,-25 24,0-24,0-25,25 25,-49-25,-26 25,50 0,1-25,-1 0,0 0,0 0,0 0,1 0,-1 0,25-25</inkml:trace>
  <inkml:trace contextRef="#ctx0" brushRef="#br0" timeOffset="275462.3256">7937 10492,'25'0,"0"0</inkml:trace>
  <inkml:trace contextRef="#ctx0" brushRef="#br0" timeOffset="276519.899">8905 9971,'0'25,"0"0,0 0,0 25,0-1,25 26,-25-26,24 1,1-1,-25 1,0 0,0-26,25 1,-25 0,0 0,0 0,0-1,0 1</inkml:trace>
  <inkml:trace contextRef="#ctx0" brushRef="#br0" timeOffset="278030.3381">9178 10220,'0'24,"25"1,-1-25,-24 25,25-25,-25 25,0 0,25-25,-25 24,0 1,25 0,-25 0,25 24,-25-24,0 0,0 0,0-50,0 0,0 0,0 1,0-1,0 0,0 0,0 0,0 1,0-1,0 0,0 0,24 25,1 0,0 25,0 0,-25 0,25-25,-25 24,24 1,1 0,-25 0,0 0,0-1,25-24,-25 25,0 0,0 0,0 0</inkml:trace>
  <inkml:trace contextRef="#ctx0" brushRef="#br0" timeOffset="280449.5116">9599 10294,'0'0,"25"0,0 0,0 0,0 0,-1 0,-24 25,25 0,-25-1,25 1,-25 0,0 25,0-26,0 1,0 0,0 0,-25-25,25-25,0 0,0 0,0 1,0-1,0 0,0 0,0 0,0 1,0-1,0 0,0 0,0 0,0 1,0-1,0 50,25-1,-25 1,0 0,0 0,0 0,25-1,-25 1,0 0,0 0,25-25,-1 0,1 0,0 0,0 0,-25-25</inkml:trace>
  <inkml:trace contextRef="#ctx0" brushRef="#br0" timeOffset="286399.3416">15106 9723,'0'25,"0"0,0 0,0 24,0-24,25 0,-25 25,0-26,25 1,-25 0,24 25,1-25,0-1,-25 1,25-25,0 25,-1-25,-24-25,25 0,0 25,0-24,0-1,0 0,-25 0,0 0,0 0,0 1,24-1,1 0,-25 0,0 0,0 1,0-1,0 0,0 0,0 0,0 50,0 0,0 0,0 0,25 24,-25 1,25-1,-25 1,0-25,0 25,0-26,0 1,25-25,-25 25,0 0,0 0,0-1,0 1,0 0</inkml:trace>
  <inkml:trace contextRef="#ctx0" brushRef="#br0" timeOffset="287070.7034">15776 9872,'25'0,"-1"0,1 0,0 0,0 0,0 0,-1 0,1 0,0 0,0 0,0 0,-1 0,1 0,0 0,0 0</inkml:trace>
  <inkml:trace contextRef="#ctx0" brushRef="#br0" timeOffset="287606.6716">15850 10120,'25'0,"-25"25,25-25,0 0,-1 0,1 0,0 0,0 0,24 0,-24 0,0 0,0 0,-25-25,25 25,-25-24</inkml:trace>
  <inkml:trace contextRef="#ctx0" brushRef="#br0" timeOffset="288385.7828">16694 9475,'0'25,"0"0,24 0,-24 24,25 1,-25 0,0 24,0 0,25-24,0 0,-25-26,25 26,-25-25,0 0,24 0,-24 24,25-24,-25 25,0-1,25-24,0 0,-25 0</inkml:trace>
  <inkml:trace contextRef="#ctx0" brushRef="#br0" timeOffset="289431.0085">16966 9922,'25'0,"0"25,-25-1,25-24,-25 25,25-25,-1 25,1 0,0-25,0 25,0 0,-25 24,0-24,0 0,0 0,24-1,-24-48,0-1,0-25,0 1,0 24,0-25,0 25,0-24,0 24,0 0,25 25,-25-25,25 25,0 0,-25 25,25-25,-1 25,1 0,-25-1,25-24,-25 25,25-25,0 25,-1 0,-24 0,0 0,0-1,0 26,0-25,0 0,0-1,0 1,0-50</inkml:trace>
  <inkml:trace contextRef="#ctx0" brushRef="#br0" timeOffset="290855.0301">17810 9922,'-25'0,"50"0,0 0,-1 25,-24-1,25 1,-25 25,0-25,0 24,0-24,-25 25,1-25,-1 24,0-49,25-25,0 1,0-1,0 0,25-25,0 1,-1 24,-24 0,0 0,0 0,25 1,-25-1,0 0,0-25,25 26,-25-1,0 0,0 50,0 0,25-1,-25 1,0 0,25 0,-25 0,0-1,0 1,49 0,-49 0,25 0,0 0,0-25,-25-25</inkml:trace>
  <inkml:trace contextRef="#ctx0" brushRef="#br0" timeOffset="292679.8347">20365 9897,'24'0,"-24"-25,0 0,0 1,0-1,-24 25,-1 0,0 0,0 0,0 25,1-25,24 24,-25 1,25 0,0 0,0 0,0-1,0 1,25-25,-1 0,1 0,0 0,-25-25,25 1,0-26,-25 0,0 26,0-1,0-50,0 51,0-51,0 50,0 1,0-1,0 0,0 0,0 0,0 1,0 48,0 1,24 0,-24 0,0 24,0 1,25 0,-25-1,0-24,0 0,0 0,25-1,-25 1,0 0</inkml:trace>
  <inkml:trace contextRef="#ctx0" brushRef="#br0" timeOffset="293391.0946">20414 9550,'25'0,"0"0,0 0,-25 25,24-1,1 1,0-25,0 25,0-25,-25 25,24 0,-24-1,25-24,0 25,0 0,-25 0,25 0,-50-25</inkml:trace>
  <inkml:trace contextRef="#ctx0" brushRef="#br0" timeOffset="293881.7062">20712 9525,'0'25,"0"0,0 24,25 1,-25-25,0-1,0 1,0 0,0 0,25 0,-25-1,0 1,0 0</inkml:trace>
  <inkml:trace contextRef="#ctx0" brushRef="#br0" timeOffset="294505.1766">21059 9823,'25'0,"0"0,0 0,-1 0,1 0,0 0</inkml:trace>
  <inkml:trace contextRef="#ctx0" brushRef="#br0" timeOffset="295129.6016">21084 9996,'25'0,"0"0,-1 0,1 0,0 0,25 0,-26-25,26 25,0 0,-1-24</inkml:trace>
  <inkml:trace contextRef="#ctx0" brushRef="#br0" timeOffset="296737.6816">21208 9872,'25'0,"0"0,-1 0,26 0,0 0,-26-25,1 25,25 0,-25 0,-1 0,1 0,0 0,0 0</inkml:trace>
  <inkml:trace contextRef="#ctx0" brushRef="#br0" timeOffset="297465.2199">21282 10046,'0'25,"25"-25,0 0,0 0,0 0,-1 0,1 0,0 0,0 0,24 0,-24 0,0 0</inkml:trace>
  <inkml:trace contextRef="#ctx0" brushRef="#br0" timeOffset="298441.3037">22051 9773,'25'0,"0"0,-25 25,25 0,0-1,-25 1,24 25,1-1,-25 1,0 0,0-1,0 1,50 24,-25 1,-1-1,51-24,-75-1,0-24,25 0,-25-50,0 0</inkml:trace>
  <inkml:trace contextRef="#ctx0" brushRef="#br0" timeOffset="299505.9251">22175 9798,'25'0,"0"0,0 0,0 0,-1 0,1 25,0-25,-25 24,25 1,-25 0,0 0,0 0,0-1,0 1,0 0,0 0,0 0,0 0,-25-25,0 24,0-24</inkml:trace>
  <inkml:trace contextRef="#ctx0" brushRef="#br0" timeOffset="300896.6766">22523 9847,'0'25,"0"0,24-25,-24 25,0 0,0-1,25 1,-25 0,25 0,0-25,0 0,-25-25,0 0,0 0,0 1,0-1,0 0,0 0,0 0,0 1,-25 24</inkml:trace>
  <inkml:trace contextRef="#ctx0" brushRef="#br0" timeOffset="301224.4668">22597 9823,'-25'0</inkml:trace>
  <inkml:trace contextRef="#ctx0" brushRef="#br0" timeOffset="301569.3476">22572 9823</inkml:trace>
  <inkml:trace contextRef="#ctx0" brushRef="#br0" timeOffset="302728.6576">22845 9426,'0'25,"0"-1,0 1,0 0,0 0,0 24,0-24,0 0,0 0,0 0,0-1,0 26,0-25,0 0,0-1</inkml:trace>
  <inkml:trace contextRef="#ctx0" brushRef="#br0" timeOffset="304223.4648">22944 9723,'0'0,"25"0,0 25,0-25,0 0,-1 0,1 0,0 0,0 0,0 0,-1 0,-24 25,25-25,-25 25,25 0,0 24,0-24,-25 0,0 0,0-1,0 1,0 0,0 0,0 0,0 0,0-1,0 1,0 0,0 0,0 0,0-1,0 1,0 0,-25-25,0-25,25 0,-25-24,0 24,1-25,24 26,-25-26,0 0,25 25,0 1,0-1,-25 0,25 0,0 0,0 1,0-1</inkml:trace>
  <inkml:trace contextRef="#ctx0" brushRef="#br0" timeOffset="359791.4161">3150 11931,'0'25,"25"-25,-25 25,25-1,-25 1,0 0,25-25,-25 25,24-25,-24 25,0-1,0 1,25 0,0 0,-25 0,0-50,0 0,25-25,0 26,-25-1,24 0,-24 0,0 0,25 1,-25-1,25 25,-25-25,0 0,25 25,-25-25,0 1,-25 24</inkml:trace>
  <inkml:trace contextRef="#ctx0" brushRef="#br0" timeOffset="361678.6293">3398 11683,'-25'0,"1"0,-1-25,0 25,-25 0,26 0,-1 0,0 0,0 0,0 0,1 0,-1 0,0 0,0 0,25 25,-25 0,-49-25,49 25,-24-1,24-24,25 25,-25 0,25 0,0 0,0-1,0 1,0 0,0 0,0 24,0-24,25 50,0-26,-1 1,-24-25,25 49,25-49,-50 25,25-26,-1 26,1-50,0 50,0-50,-25 24,25 1,-25 0,24 0,1-25,0 49,0-49,0 25,-1-25,1 0,0 0,0 0,0 0,-1 0,1 0,0 0,49 0,-74-25,25 25,-25-24,25 24,-25-25,25 0,-25 0,0-49,25 74,-25-25,0-25,0 26,0-1,24 0,-24-25,0 1,0 24,0 0,0 0,0 0,0 1,0-1,0 0,0 0,0 0,0 1,0-1,0 0,0 0,-24 0,24 1,-25-1,0 0,0 0,0 0,25 1,-24-26,-1 25,25 0,-25 25,25-24,0-1,-25 0,0 25,25-25,-24 25,-1 0,0 25</inkml:trace>
  <inkml:trace contextRef="#ctx0" brushRef="#br0" timeOffset="363039.5626">4911 11931,'0'25,"0"24,0-24,0 25,0-1,0-24,0 25,0 0,0-26,25 51,0-26,25-24,-26 50,1-1,25 0,-50-49,25 74,-25-74,24 50,-24-51,25 26,-25-25,0 0,0-1,0 26,25-50,-50 0,0 0,1 0,-1 0,0 0,0 0,0-25,-24 0</inkml:trace>
  <inkml:trace contextRef="#ctx0" brushRef="#br0" timeOffset="367161.4233">6226 12427,'25'0,"0"-25,-50 25,74 0,-49 25,0 0,0 0,0 0,0 24,0-24,0 0,25-25,-25 25,0-1,25 1,-50-50,25 1</inkml:trace>
  <inkml:trace contextRef="#ctx0" brushRef="#br0" timeOffset="368410.6296">6052 12278,'0'25,"0"0,0 0,25-25,0 0,0 0,0 0,-1 0,1 0,0 0,25 0,-26 0,1 0,0 0,0 0,0 0,-1 0,1 0,0 0,0 0,0-25,24 0,-24 25,0 0,0 0,-1 0,-24-25,0 1</inkml:trace>
  <inkml:trace contextRef="#ctx0" brushRef="#br0" timeOffset="369702.6215">6573 12427,'25'25,"0"-25,0 25,-1 0,1-1,-25 1,25-25,0 25,-25 0,0 0,25-1,-25 1,0 0,0-50,0 0,0 1,0-1,0 0,0 0,0 0,0 1,0-1,24 25,-24-25,0 0,25 0,0 25,-50 0</inkml:trace>
  <inkml:trace contextRef="#ctx0" brushRef="#br0" timeOffset="370456.592">6995 12378,'25'0,"0"0,-25 24,0 1,24-25,-24 25,0 0,25 0,-25-1,0 1,25 0,-25 0,25 24</inkml:trace>
  <inkml:trace contextRef="#ctx0" brushRef="#br0" timeOffset="370999.633">7020 12179,'25'0,"-25"25</inkml:trace>
  <inkml:trace contextRef="#ctx0" brushRef="#br0" timeOffset="371734.6192">7565 12427,'25'0,"-25"25</inkml:trace>
  <inkml:trace contextRef="#ctx0" brushRef="#br0" timeOffset="373415.597">8235 11906,'0'25,"0"0,25-25,0 25,-25-1,25 1,-25 0,0 0,49 0,-49-1,0 26,50-25,-50 0,25 0,-1 24,-24-24,25 25,-25-26,25 26,-25-25,0 0,25-1,-50-24</inkml:trace>
  <inkml:trace contextRef="#ctx0" brushRef="#br0" timeOffset="374816.5969">8682 12229,'24'25,"-24"-1,25-24,0 25,-25 0,25-25,-25 25,25 0,-25-1,0 1,0 0,0 0,-25-50,25 0,0 0,0-24,0 24,0 0,0 0,0 1,0-1,25 0,-1 0,1 25,-25-25,25 25,0 0,0 0,-1 25,1-25,-25 25,25 0,0 0,0-25,-25 24,0 1,0 0,0 0,0 0,0-1,0 1,0 0,0 0,0 0,0-1</inkml:trace>
  <inkml:trace contextRef="#ctx0" brushRef="#br0" timeOffset="378735.4483">15404 11956,'25'0,"-25"25,0-1,0 1,0 25,24-1,-24 1,25-50,-25 25,0 0,0 0,25 24,0 1,24-1,-24-49,0 0,0 0,0 0,-1 0,-24-24,25 24,-25-25,0 0,0-25,25-24,25 24,-50 1,24 24,-24-25,0 25,25 1,-25-1,0 0,0 50,0 0,0-1,25 26,-25-25,0 24,25 1,-25 0,0-25,0-1,0 1,0 0</inkml:trace>
  <inkml:trace contextRef="#ctx0" brushRef="#br0" timeOffset="379330.3676">16073 12129,'0'0,"25"0,0 0,0 0,0 0,-1 0,26 0,-25 0,0 0,-1 0,-24 25,0 0</inkml:trace>
  <inkml:trace contextRef="#ctx0" brushRef="#br0" timeOffset="379783.3386">16173 12303,'24'0,"1"0,0 0,0 0,24 0,1 0,0-49,-25 49,-1 0</inkml:trace>
  <inkml:trace contextRef="#ctx0" brushRef="#br0" timeOffset="380951.3843">17214 11683,'0'25,"0"0,0-1,0 1,0 0,0 0,0 24,0-24,0 0,0 25,0-26,0 1,0 0,0 0,0 0,0-1,0 1,0 0</inkml:trace>
  <inkml:trace contextRef="#ctx0" brushRef="#br0" timeOffset="382082.4769">17512 11857,'25'0,"-25"24,25-24,-25 25,25-25,-25 25,0 0,0 0,0-1,0 1,0 0,0 0,0-50,0 0,0 0,0 1,0-26,0-24,0 49,0-25,49 25,-49 1,25 24,-25-25,25 25,0 0,-1 25,-24-1,25-24,-25 25,25-25,-25 25,0 0,0 0,0 24,0-24,0 0,0 24,0-24,0 0,0 0,0-50</inkml:trace>
  <inkml:trace contextRef="#ctx0" brushRef="#br0" timeOffset="383294.1466">18033 11757,'25'0,"0"0,-1 25,-24 0,0 0,25 0,-25-1,0 1,0 0,0 0,-25 0,25-1,0-48,0-1,0 0,0-25,0 26,50-51,-25 75,0-49,-1 24,-24 0,0 50,0 0,0-1,25 1,-25 0,0 0,25 0,0-25,-25 24,25 1,-25 0</inkml:trace>
  <inkml:trace contextRef="#ctx0" brushRef="#br0" timeOffset="385078.1468">20613 11782,'0'0,"-25"-25,25 1,-25-1,25 0,-25 0,0 25,25-25,-24 25,-1 0,0 0,25 25,-25 0,25 0,0 0,0-1,0 1,0 0,0 0,0 0,0-1,25 1,0-25,0 0,-25-25,0 1,0-1,24-25,-24 1,0-26,0 50,25 1,-25-1,0-25,0 25,0 1,0-26,0 25,0 0,0 1,0-1,0 50,0-1,0 51,25-26,-25 1,0-25,0 74,0-74,0 0,25-1,-25 1,0 0</inkml:trace>
  <inkml:trace contextRef="#ctx0" brushRef="#br0" timeOffset="386705.6149">20762 11584,'0'-25,"24"25,-24 25,0 0,0-1,25-24,-25 25,25-25,-25 25,0 0,25 24,-25-24,25 0,-25 0,0-50,0 0,0 0,24 1,-24-1,0 0,25-25,-25 26,25-1,-25-25,0 25,0 1,0 48</inkml:trace>
  <inkml:trace contextRef="#ctx0" brushRef="#br0" timeOffset="388241.6546">21456 11534,'25'0,"0"0,24 0,1 0,-25 0,24 0,-24 0,0 0,0 0,0 0,24 0,-24 0,0 0,-25 25,-25-25,0 0</inkml:trace>
  <inkml:trace contextRef="#ctx0" brushRef="#br0" timeOffset="388818.1859">21580 11733,'-25'24,"50"-24,25 0,-1 0,51-24,-51-1,26 0,-26 25,-24-25,0 25</inkml:trace>
  <inkml:trace contextRef="#ctx0" brushRef="#br0" timeOffset="389478.566">22622 11460,'25'0,"-25"25,24-25,-24 49,0 1,25 24,-25-49,0 25,0-1,0 26,0-26,25-24,-25 0,0 24,0-73,0-26,-25 0</inkml:trace>
  <inkml:trace contextRef="#ctx0" brushRef="#br0" timeOffset="390384.5791">22696 11361,'25'0,"0"0,0 0,0 24,-1 1,1-25,-25 25,25 0,-25 0,0-1,0 1,0 0,0 0,0 0,-50 24,26-49,-1 25,0-25,25-25,0 0,0 1</inkml:trace>
  <inkml:trace contextRef="#ctx0" brushRef="#br0" timeOffset="391351.9016">23093 11385,'-25'0,"25"25,0 0,0 0,0 0,0-1,0 1,0 0,25 0,0 0,0-25,0 0,-1 0,1 0,0 0,-25-25,0 0,0 0,0 0,0 1,0-1,0 0,0 0,-25 25,0 0,1 0,-1 0,0 0,50 0</inkml:trace>
  <inkml:trace contextRef="#ctx0" brushRef="#br0" timeOffset="392104.3159">23440 11112,'0'25,"0"0,0 0,0 25,0 24,0-49,0 49,0-49,25 0,-25 0,0-1,0 1,0 0,0 0,0 0,0-1,0 1,0 0</inkml:trace>
  <inkml:trace contextRef="#ctx0" brushRef="#br0" timeOffset="393193.2594">23540 11485,'24'0,"1"0,0 0,0 0,0 0,-1 0,-24-25,25 0,25 0,-1-24,-24 24,0-25,0 50,0 0,0 25,-25 0,24 24,1 1,-25-25,0 0,25 49,-25-24,0-1,25 26,-25-26,25 26,-25-26,0 1,0 24,0-24,0 24,0-49,24 0,-24 0,0 0,0-1,0 26,0-25,0 0,-24-1,-1 1,0-50,0 25,25-24,-25-26,25 0,0-24,-24-25,24 24,0-24,-25 49,25 1,0 24,0-49,0 49,0-50,0 51,0-1</inkml:trace>
  <inkml:trace contextRef="#ctx0" brushRef="#br0" timeOffset="393430.5075">24209 11509</inkml:trace>
  <inkml:trace contextRef="#ctx0" brushRef="#br0" timeOffset="395433.4492">3225 13667,'0'25,"0"0,24-25,-24 25,25 0,-25-1,25 1,-25 0,0 0,25 0,-25-1,25-24,-1 0,-24-24,0-1,0 0,0 0,0 0,25 25,-25-24,0-1,25 0,-25 0,25 0,0 25</inkml:trace>
  <inkml:trace contextRef="#ctx0" brushRef="#br0" timeOffset="395952.442">3646 13742,'0'25,"25"-1,-25 1,0 0,0 0,0 0,0-1</inkml:trace>
  <inkml:trace contextRef="#ctx0" brushRef="#br0" timeOffset="397711.5641">3770 13395,'-24'0,"24"-25,-25 25,25-25,-25 25,0-25,0 0,0 25,1 0,24-24,-25 24,0 0,0 0,0 0,1-25,-1 25,0 0,0 0,0 0,1 0,-1 0,-25 0,25 0,1 0,-1 0,0 25,0-25,25 24,-25 1,1-25,24 25,-25-25,25 25,0 0,0-1,0 1,-25-25,25 25,0 0,0 0,0-1,0 1,0 0,0 0,0 24,0 1,0-25,0 24,0-24,0 0,0 0,0 0,0-1,0 1,25 25,24-1,-49-24,50 25,-25-25,-25-1,25 1,-1-25,-24 25,25 25,25-1,-25-24,-1-25,1 0,25 25,-25-25,-1 25,26-25,0 0,-1 0,-24 0,25 0,-1 0,26 0,-50 0,-1 0,1 0,0 0,0 0,0 0,-25-25,24 0,-24 0,25 25,-25-25,25 1,-25-1,0-25,25 50,-25-25,0 1,25-1,-25 0,0-49,0 49,24 25,-24-25,0 0,0 0,0-24,0-1,0 1,0 24,0-25,0 1,0-1,0 25,0 0,0 1,-24-1,24 0,-25 25,25-25,-25 0,-25 1,50-1,-24 0,24 0,-25 25,0-25,0 25,-49-24,49-1,0 25,0 0,1 0,-1 0,0 0,0 0,0 0,0 0,25 25,0-1,0 1,0 25</inkml:trace>
  <inkml:trace contextRef="#ctx0" brushRef="#br0" timeOffset="398998.9443">5730 13419,'-25'0,"0"25,0 0,1 0,24 0,0-1,-25 1,25 0,-25 25,0-1,0 1,25-25,-24 24,24 1,-25-1,25-24,0 25,0-1,0 1,0 0,0-1,0 1,0-25,0 49,0-49,0 0,0 0,0-1,0 1,0 0,0 0,0 0,0-1,0 1,0 0,-25-25,0 0,0 0,1 0,-1 0,-25 0,1 25,-26-25,50 0,1 0,-1 0,25-25,25 0</inkml:trace>
  <inkml:trace contextRef="#ctx0" brushRef="#br0" timeOffset="401976.5984">5159 11807,'-24'0,"-1"0,0 0,0 0,0 0,1 0,-1 0,0 0,0 0,0 0,1 25,24 0,-25-1,25 1,-25 0,25 0,-25-25,25 25,0-1,25-24,-25 25,0 0,0 0,25 0,0 24,-25 1,24 0,1-1,0 1,-25-25,25-1,-25 1,0 0,0 0,25-25,-25 25,0-1,24-24,-24 25,25 0,-25 0,0 0,0-1,25 1,-25 0,0 0,0 0,0-1,0 1,0 0,0 0,0 0,0-1,0 1,0 0,0 0,-25 0,0-1,1 1,-1-25,25 25,-25-25,0 0,0 0,1 0,-1 0</inkml:trace>
  <inkml:trace contextRef="#ctx0" brushRef="#br0" timeOffset="423639.7996">9351 12179,'0'25,"0"0,25-25,0 25,0-1,-25 1,0 0,25 0,-25 0,0-1,0 1,0 0,0 0,0 0,0-1,-25-24,0 25</inkml:trace>
  <inkml:trace contextRef="#ctx0" brushRef="#br0" timeOffset="426622.5302">9674 12278,'-25'-24,"0"24,0 24,1-24,24 25,0 0,-25 0,25 0,0-1,-25-24,25 25,0 0,0 0,0 0,0-1,0 1,25-25,0 0,-1 0,1 0,0 0,-25-25,25 25,0 0,-1 0,-24-24</inkml:trace>
  <inkml:trace contextRef="#ctx0" brushRef="#br0" timeOffset="428072.5723">9500 12551,'0'25,"0"0,0 0,-25-25,1 0,-1-25,0 25,0-25,0 25,25-25,-24 25</inkml:trace>
  <inkml:trace contextRef="#ctx0" brushRef="#br0" timeOffset="435006.8395">6821 14114,'0'25,"0"-1,0 1,0 25,0-25,25-1,-25 26,0 0,0-25,0-1,25 51,0-26,-25-24,0 0,0-50</inkml:trace>
  <inkml:trace contextRef="#ctx0" brushRef="#br0" timeOffset="435550.5562">6573 13940,'0'25,"0"0</inkml:trace>
  <inkml:trace contextRef="#ctx0" brushRef="#br0" timeOffset="436657.3416">6573 13990,'0'25,"25"-25,0 0,0 0,24 0,26 0,-1 0,-24 0,-1 0,-24 0,0 0,0 0,-25-25</inkml:trace>
  <inkml:trace contextRef="#ctx0" brushRef="#br0" timeOffset="437743.3013">7144 14163,'25'0,"-1"0,-24 25,25-25,-25 25,50 0,-25 0,-25-1,24-24,-24 25,25-25,-25 25,25 0,-25 0,0 0,25-1,-25-48,0-26,0 0,0 25,0 1,0-1,0 0,25 0,-25 0,24 25</inkml:trace>
  <inkml:trace contextRef="#ctx0" brushRef="#br0" timeOffset="438401.7498">7714 14188,'0'25,"25"25,0-26,-25 1,0 0,25 0,-25 0,0 0</inkml:trace>
  <inkml:trace contextRef="#ctx0" brushRef="#br0" timeOffset="438894.9784">7714 13990,'25'0,"0"25</inkml:trace>
  <inkml:trace contextRef="#ctx0" brushRef="#br0" timeOffset="439703.5628">8161 14312,'0'25,"25"-25,-1 0,1 0</inkml:trace>
  <inkml:trace contextRef="#ctx0" brushRef="#br0" timeOffset="441320.5613">8830 14287,'-24'25,"73"0,-24-25,0 0,-25-25,25 0,-1 25,-24-24,25-1,-25 0,0 0,-25 25,1 0,-1 0,0 0,0 0,-24 0,49 25,0 0,0 0,0-1,0 1,0 0,0 25,-25-50,74 0,-73-75,24 50,24 25,1 0,25-49,-25 49</inkml:trace>
  <inkml:trace contextRef="#ctx0" brushRef="#br0" timeOffset="443111.5598">8657 14263,'25'24,"-25"1,0-50,0 50,-25-25,25 25,-25-75,0 50,50 0,0 0,0 0,-1 0,1 0,-25-24,25 24,0 0,0-25,-1 25,-24-25,25 0,-25 0,25 25,-25-24,-25-1,0 25,1 0,-1 0,0 0,0 0,0 25,25-1,0 1,0 0,0 0,0 0,0-1,0 1,0 0,0 0,25 0,-25 0,50 24,-25-24,-1-25,-24 25,25-25,-25 25,25-25,0 0,0 0,-1 0,1 0,25-25,0 0,-26 25,1 0,-25-25,-25 0</inkml:trace>
  <inkml:trace contextRef="#ctx0" brushRef="#br0" timeOffset="443896.6702">9500 14064,'0'25,"0"0,0 0,0-1,0 1,0 0,0 0,0 24,0-24,-25 25,1 24,-1-49,25 50,-25-75,25 24,-25 1,25 0,-25-25,25-25,-24 25,24-25</inkml:trace>
  <inkml:trace contextRef="#ctx0" brushRef="#br0" timeOffset="444561.1902">9351 14213,'25'0,"0"25,0 0,-25-1,25 1,-1 0,1 0,0-25,-25 25,25 0,0-1,-25 1,24 0,-24 0</inkml:trace>
  <inkml:trace contextRef="#ctx0" brushRef="#br0" timeOffset="445271.2856">9773 14064,'25'25,"0"25,-25-26,0 26,24-50,-24 25,0 24,0-24,0 0,0 25,25-1,-25 1,25 0,-25-1,25 1,-25 24,25-49,-25 0,24 49,-24-49,25 25,0-26,0 26,-25 0,0-26,0 1,-25-25,25-25</inkml:trace>
  <inkml:trace contextRef="#ctx0" brushRef="#br0" timeOffset="446607.7795">9847 14039,'25'0,"0"0,0 0,0 0,-1 0,1 0,-25 25,25-25,0 25,0 0,0-25,-25 25,0-1,24 1,-24 0,0 0,0 0,0-1,-24 26,-1-25,0-25,0 0,25 25,-25 0,0-25,1 0,-1 0,0 0,0 24,0-24,1 0,-1 0,0 0</inkml:trace>
  <inkml:trace contextRef="#ctx0" brushRef="#br0" timeOffset="449080.7037">14585 13990,'0'25,"0"-1,25-24,-25 25,0 0,25 0,-25 0,0-1,0 1,0 0,0 0,25 0,-25-1,0 1,0 0,0 0,0 0,0 0,0-1,0 1,0-50,49 1,-49-26,25 50,-25-25,25 0,-25 0,25 1,-25-1,24 25,-24-25,25 25,0 0,0 0,0 0,-1 0,1 25,-25 0,25-25,-25 24,25 26,-25-25,0 0,0 24,0-24,0 0,-25 0,0-25,0 0,-24 0,24 0,0 0,0 0,1 0,24-25,-25 25,25-25,-50 0,50 1,-25 24,25-25,25 0</inkml:trace>
  <inkml:trace contextRef="#ctx0" brushRef="#br0" timeOffset="450818.1381">15156 14213,'0'25,"0"0,0-1,24-24,1 0,0 0,0 0,0 0,-25-24,24 24,-24-25,0 0,25 25,0 0,0 25,-25 0,0 24,0-24,0 25,25 24,-25-24,0 49,0 0,0-24,0-26,25 26,-1-1,1-24,-25-1,0-24,0 0,25 0,-25-1,-25-24,25-24,-25-1,1 25,24-25,-25 25,25-25,-25 0,25 1,-25-1,0 25,-24-75,24 51,25-1,0-25,0 1,0 24,0 0,0 0,0 0,0 1,0-26,25 50,-25-25,0 0,0 1,0-1,0 0,24 25,-24-25</inkml:trace>
  <inkml:trace contextRef="#ctx0" brushRef="#br0" timeOffset="452014.5393">16570 14213,'0'-25,"-25"25,0 0,0 0,0 0,1 25,-1-25,0 25,0 0,25-1,0 1,0 0,-25-25,25 25,0 0,0 0,0-1,25 1,-25 0,25-25,0 0,0 0,-1 25,1-25,0 0,0 0,24-25,-24 0,25 0</inkml:trace>
  <inkml:trace contextRef="#ctx0" brushRef="#br0" timeOffset="453639.3183">16793 13965,'0'25,"0"0,0-1,0 1,0 0,0 49,25-49,-1 25,-24-25,0-1,0 1,0 0,0 0,0 0,25 0,-25-1,0 1,0-50,0 1,0-1,0 0,0 0,0-25,0 1,0 24,0 0,25 25,0 0,0 0,-1 0,-24 25,25-25,0 25,-25 0,25-1,-25 1,0 0,0 0</inkml:trace>
  <inkml:trace contextRef="#ctx0" brushRef="#br0" timeOffset="455313.5457">17190 14188,'24'0,"1"0,0 0,0 0,0 0,-1 0,1 0,0 0,0 25,-25 0,25 0,-1-25,-24-25,25 25,-25-25,-25 25,25 25,0 0,-24-25,24 24,0 1,-25-25,0 25,25 0,-25-25,0 25,1-25,-1 0,0 0,0 0,0 0,1 0,-1 0,0 0,25-25,0 0,0 0,-25 0,25 1,0-1,0 0,0 0,25 25,-25-25,25 25,0 0,-1 0,1 0,0 0,-25 25,25-25,24 50,-24-50</inkml:trace>
  <inkml:trace contextRef="#ctx0" brushRef="#br0" timeOffset="456488.4118">17636 14114,'25'0,"0"25,-25-1,25-24,-25 25,0 0,0 0,0 0,0-1,24 26,-24-25,0 0,0 0,0-1,0-48,0-1</inkml:trace>
  <inkml:trace contextRef="#ctx0" brushRef="#br0" timeOffset="457064.544">17587 13915,'0'25,"24"0</inkml:trace>
  <inkml:trace contextRef="#ctx0" brushRef="#br0" timeOffset="460457.5876">18033 14163,'-25'0,"25"25,-25 0,1-25,24 25,0 0,0-50,0 0,0 0,24 0,-24 1,25 24,-25-25,25 25,0-25,0 25,-1 0,1 0,-25-25,25 25,-50 0,0 0,25 25,-24-25,-1 0,0 0,25 25,-25-25,0 25,1-25,24 24,-25-24,0 25,25 0,0 0,0 0,0-1,0 1,0 0,0 0,25 0,0 0,-1-25,-24 24,25-24,0 0,0 0,0 0,-1 0,1 0,0 0,-25-24,25 24,0 0,-25-25,24 25,1-25,-25 0,-25 25</inkml:trace>
  <inkml:trace contextRef="#ctx0" brushRef="#br0" timeOffset="462246.5288">18430 14238,'25'0,"-1"0,1 0,0 0,0 0,-25-25,25 0,0 0,-1 1,1 24,-25-25,25 0,-25 0,0 0,0 1,0-1,-25 25,0 0,25 25,-24-25,24 24,-25-24,0 25,25 0,-25 0,25 0,0-1,0 1,0 0,0 0,0 0,0-1,0 1,25-25,-25 25,25-25,0 0,-1 0,1 0,0 0,0 0,0 0,-1 0,-24-25,25 25,0 0,-25-25,0 1</inkml:trace>
  <inkml:trace contextRef="#ctx0" brushRef="#br0" timeOffset="462743.4887">19273 14163,'25'25</inkml:trace>
  <inkml:trace contextRef="#ctx0" brushRef="#br0" timeOffset="471759.4934">21630 13419,'-25'0,"25"25,0 0,0 0,0 0,-25-25,25 24,-25 1,25 0,-25-25,25 50,-24-1,-1-24,0 0,25 74,-25-49,25 24,0-24,0 24,0 0,0 50,0-24,0 73,0-73,25 48,0-48,49-26,1 124,-51-123,51-1,-25 26,24-51,-49 1,0-50,-1 0,1 0,-50-25</inkml:trace>
  <inkml:trace contextRef="#ctx0" brushRef="#br0" timeOffset="474217.8199">22324 13841,'0'25,"0"0,0-1,0 1,25 50,-25-51,0 1,0 25,0-1,0-24,0 25,0 24,0-49,0 50,0-26,0 1,0-25,0 24,0 1,25-25,-25-1,25 1,-25-50,0-24,0 24,0 0,0-24,0-1,0-24,0 24,0 25,0-25,0 1,0 24,0 0,0-24,0 24,0 0,0 0,0 0,0 1,0-1,0 0,24 0,-24 0,0 1,0-1,25 0,-25 0,0 0,0 1,0-1,25 25,-25-25,25 25,0 0,-1 0,1 0,0 0,-25-25,25 50,-50-25,25 25,25-25,-25 25,0-1,0 1,0 0,0 0,0 0,0-1,0 1,-25 0,25 0,0 0,-25-1,25 1,-25 0,1-25,24 25,-25-25,0 25,0-1,0 1,1-25,-1 0,25-25,25 25,-1 25,1-25,-25 25,25-25,0 50,0-50,-25 24,49 51,-49-50,25 0,-25-1,25-24,-25 25,25-25,-25 25,24-25,-24 25,25 0,0-1,0-24,25 25,-26-25,26 25,0 0,-26-25,-24-25</inkml:trace>
  <inkml:trace contextRef="#ctx0" brushRef="#br0" timeOffset="475585.5646">23068 14486,'25'0,"0"25,0-25,0 0,-1 0,1 0,0 0,0 0,-25-25,0 0,0 0,25-24,-25 24,0 0,-25 25,0-25,0 25,0 0,25 25,0 0,0 0,0 0,0-1,0 1,0 0,0 0,25-25,0 0,0 0,0 0,-1 0,1 0,25 0,-1 0,1 0,-25 0,-25-25,0 0</inkml:trace>
  <inkml:trace contextRef="#ctx0" brushRef="#br0" timeOffset="476255.3626">23515 14263,'0'24,"0"1,0 0,0 25,0-25,0-1,-25 51,25-26,0 1,0 0,0-1,0 1,0 49,0-49,0 24,0 0,0-24,0 0,0-26,0 1,0 0,0-50,0 0,0-24</inkml:trace>
  <inkml:trace contextRef="#ctx0" brushRef="#br0" timeOffset="477432.4838">23540 14238,'24'-25,"1"25,0 0,0-25,0 25,-1 0,-24 25,25-25,0 25,0 0,-25-1,25 1,-25 0,24-25,-24 25,0 0,0 0,0-1,-24 1,-26 0,50 0,-25-25,0 0,1 25,-1-25,0 0,0 0,0 0,1 0,-1 0,0 0,0 0,25-25</inkml:trace>
  <inkml:trace contextRef="#ctx0" brushRef="#br0" timeOffset="478689.9849">23912 14263,'25'0,"-1"0,1 0,0 0,0 0,0 0,-1 0,1 0,0 0,0-25,0 0,-1 0,-24 0,-24 1,-1 24,0 0,0 0,0 0,1 24,24 1,-25 0,25 0,0 0,0-1,0 1,0 0,0 0,0 0,0 0,0-1,25-24,-1 0,-24 25,25-25,0 0,0 0,-25-25,0 1,25-1</inkml:trace>
  <inkml:trace contextRef="#ctx0" brushRef="#br0" timeOffset="481023.3933">24507 14188,'0'-25,"0"1,-25-1,0 25,1 0,-1 0,25 25,0-1,0 1,0 0,0 0,0 0,0-1,0 1,25-25,-1 0,1 0,-25-25,25 25,-25-24,0-1,0 0,25 25,-25-25,0 50,0 0,0 0,25-1,-25 1,24 0,-24 0,25-25,0 0,0 0,-25-25,25 0,-25 0,0 1,0-1,24 0,-24 0,0 0,0 1,0-1,0 0,0-25,0-24,0 49,0 0,0-24,0 24,0 0,0 0,0 1,0-1,0 0,0 0,0 50,0 0,0 0,0-1,0 1,0 25,0-1,0 1,0-25,0 0,0-1,25 1,-25 0,50 25,-50-26,49 26,-49-25,25 0,0-25,0 0,0 0,0 0,-1-25,1 0,-25 0,0 0,-25 25</inkml:trace>
  <inkml:trace contextRef="#ctx0" brushRef="#br0" timeOffset="481654.5096">24532 14015,'25'0,"-1"0,1 0,25 0,24 0,1 0,-1 0,1-25,-51 25,1 0</inkml:trace>
  <inkml:trace contextRef="#ctx0" brushRef="#br0" timeOffset="486495.8009">25226 14089,'0'25,"25"0,0-25,-25 24,25-24,0 0,24 0,1 0,-25 0,-1 0,-24-24,0-1,0 0,0 0,0-24,0 24,-24 25,-1 0,0 0,-25 0,26 0,-51-25,50 25,1 0,24 25,0 0,0-1,0 1,24 0,1 25,0-26,-25 1,74 25,-49-50,25 0,-25 0,-1 0,1 0,-25 25,25-25,-25 24,25-24,0 0,-1 0</inkml:trace>
  <inkml:trace contextRef="#ctx0" brushRef="#br0" timeOffset="487911.7709">25896 14039,'0'-24,"-25"24,0 0,-49 0,49 0,25 24,-25-24,25 25,0 0,0 0,0 0,0-1,0 1,0 0,0 0,0 0,0-1,25-24,0 0,0 0,0 0,-1 0,1-24,0 24,-25-50,25 0,25 1,-50 24,0-25,24-24,1 74,-25-25,0-24,0-1,25 0,-25 26,0-26,0 25,0 0,0 1,25 24,-25 24,25-24,-25 25,0 0,24 25,-24-26,0 26,25 0,-25-26,0 26,0 0,25-1,-25 1,25-25,-25-1,0 26,25-25,-1-25,-24 25,0-1,0 1,0 0,0 0,-24-25,-1 0</inkml:trace>
  <inkml:trace contextRef="#ctx0" brushRef="#br0" timeOffset="488790.7365">26293 13568,'0'-25,"25"25,0 25,-1 0,1 25,0-26,0 26,24 0,-24 24,0-49,0 49,-25-49,25 74,-25-24,0-1,0 0,0-24,0-25,0 74,0-49,0 24,-25-24,0-25,25 24,-25-24,0 0,1 24,-1-49,25 25,-25-25,25 25,-25 0,0-25,1 0,-1 0,-50 0</inkml:trace>
  <inkml:trace contextRef="#ctx0" brushRef="#br0" timeOffset="490585.5422">2729 15726,'0'25,"24"-25,1 25,0-25,-25 25,25-25,0 24,-1 1,1 0,-25 0,25 24,0-49,-25 25,0 0,0 0,25-25,-25 25,0-50,0 0,49-25,-24 26,-25-1,0 0,25 0,-25 0,25 1,-25-1</inkml:trace>
  <inkml:trace contextRef="#ctx0" brushRef="#br0" timeOffset="492310.4271">3175 15577,'0'-24,"0"-1,0 0,-25 0,0 25,1 0,-1-25,0 25,0 0,25-24,-25 24,1-25,-1 25,0 0,0 0,0 0,1 0,-26 0,25 0,-24 0,-26 0,25 0,-24 0,24 25,1-25,24 0,25 24,0 1,0 0,-25-25,25 25,0 0,-25-1,25 26,0 0,0-26,0 26,0 0,0-26,0 1,0 0,0 25,25 24,0-24,-25-26,0 1,25 0,0 25,-1-50,1 24,0 26,25 0,-26-26,26 26,0-25,-1 25,26-26,-26-24,26 25,-26-25,1 25,0-25,-26 0,1 0,0 0,0 0,0 0,24 0,26-50,-26 26,-49-1,25 25,-25-25,25 25,-25-25,25 0,-25 0,0 1,0-1,0 0,0 0,0-24,0 24,0 0,0-25,0 26,0-1,0 0,0 0,0 0,0 1,0-1,0 0,-25 25,25-50,0 26,-25 24,25-25,0 0,-25 0,0 0,25 1,0-1,-24 25,24-25,-25 25,25-25,-25 25,0-25,25 1,-25 24,25-25,0 0</inkml:trace>
  <inkml:trace contextRef="#ctx0" brushRef="#br0" timeOffset="494168.5029">2828 15751,'-25'0,"25"25,0 0,0-1,25 1,-25 0,25 0,-25 0,24-1,1 1,-25 0,25 0,-25 0,25-1,0-24,-1 0,1 0,0-24,-25-1,25 25,0-25,-1 0,1 0,0 1,-25-1,25 25,-25-25,0 0,25 0,-25 1,0-1,24 0,-24 0,25 25</inkml:trace>
  <inkml:trace contextRef="#ctx0" brushRef="#br0" timeOffset="495720.0284">3225 15776,'0'25,"0"-1,-25-24,25 25,0 0,-25-25,0 25,0 0,25-50,0 0,0 0,0 0,25 1,0-1,-25 0,25 0</inkml:trace>
  <inkml:trace contextRef="#ctx0" brushRef="#br0" timeOffset="497023.5595">2729 15627,'0'25,"0"0,24-1,1-24,-25 25,0 0,25-25,-25 25,0 0,25-25</inkml:trace>
  <inkml:trace contextRef="#ctx0" brushRef="#br0" timeOffset="501369.2048">5358 15056,'0'25,"-25"-25,25 25,0 0,-25-25,25 25,-25-1,25 26,-24-25,-1 0,25 49,-25-74,0 0,25 25,-25 25,50 49,-99-149,49 50,25-25,0-24,0 74,25 49,0-24,-25-1,24 26,-24-51,25 51,-25-50,0 24,25 1,-25-25,0-1,0 1,0 0,25 25,-25-26,0 26,0 0,0-26,49-24,-24 0,-50 25,1 25,-1-50,0 25,0-25,0 0,1 0,-1 0,-25 0,1 0,-26 0,26 0,24 0,0 24,0-24,0 0,25 25,0-50,-25 25,1 0,24-24</inkml:trace>
  <inkml:trace contextRef="#ctx0" brushRef="#br0" timeOffset="503784.0122">6052 15627,'0'-25,"0"50,0 0,0 24,0-24,0 0,0 49,0-24,0-25,0 0,0 24,25-24,-25 0</inkml:trace>
  <inkml:trace contextRef="#ctx0" brushRef="#br0" timeOffset="506337.4746">6127 15577,'0'25,"25"-25,24 0,-24 0,49 0,-24 0,0 0,-26 0,1 0,0 0,0 0,0 0,24 0,-24 0,49 25,-49-25,25 0,-1 0,1 0,25 0,-51 0,1 0,0 0,0 0,0 0,-1 0,1 0,25 0,-25 0,24 0,-24 0,-25 25,0 0,0-1,0 1,0 0,0 0,0 24,0 1,0 0,0-1,0 1,0-25,-25 24,0-24,25 25,0-1,-24 1,24-25,-25 24,25-24,0 0,-25 25,25-26,0 1,0 0,0 0,-25-25,0 0,1 0,-26 0,25 0,0 0,1 0,-1 0,-25-25,25 25,-24 0,24 0,-50-25,-24 0,0 25,0-24,24-1,26 25,-50-25,49 25,25 0,0 0,1-25,-1 0,25 50,-25 0,25 25,0-1,25-74,-25-24,49-26,-49 26,0 24,0-25,0 25,-24 1,24-1,0 0,0 0,0 0,24 25,-24-24,25 24,0 0,-25-25,25 25,0 0,-50-25,25 50,-75-50,51 25,98 74,-99-74,25-24,25 24,25 0</inkml:trace>
  <inkml:trace contextRef="#ctx0" brushRef="#br0" timeOffset="507233.1416">7863 16049,'0'24,"0"1,-25-25</inkml:trace>
  <inkml:trace contextRef="#ctx0" brushRef="#br0" timeOffset="510182.6416">8632 15900,'0'25,"0"-1,0 1,0 0,0 0,0 0,0-1,0 1,0 0,0 0,0 0,0-1,0 1,0 0,25 0</inkml:trace>
  <inkml:trace contextRef="#ctx0" brushRef="#br0" timeOffset="511951.5081">8756 15949,'25'0,"0"0,-25 25,0 0,0 0,0 0,24-25,-24 24,0 1,0 0,0 25,0-26,0 1,0 0,0 0,-24-25,24-25,-25 0,25 0,0 1,0-1,0 0,0 0,0 0,0 1,0-1,0 0,25 25,-25-25,0 0,24 25,1 0,0 0,0 0,0 0,-1 0,1 0,0 25,0 0,0 0,-25 24,0-24,25-25,-25 25,0 0,0 0,0-1,0 1,0 0</inkml:trace>
  <inkml:trace contextRef="#ctx0" brushRef="#br0" timeOffset="513233.1661">9302 15999,'25'0,"-25"25,24 0,-24-1,0 1,0 0,0 0,25-25,-25 25,25-1,-25 1,0-50,0 1,0-1,0 0,25-25,0 26,-25-1,24 25,-24-50,0 25,25 1,-25-1,25 25,-25-25</inkml:trace>
  <inkml:trace contextRef="#ctx0" brushRef="#br0" timeOffset="514550.775">9624 16049,'25'0,"0"0,0 0,-1 0,1 0,0-25,0 25,0-25,-25 0,0 0,0 1,-25 24,0 0,0 0,0 0,1 0,24 24,0 1,0 0,0 0,0 24,0-24,0 0,24 0,1 0,0-1,0-24,0 0,-1 0,1 0,-25-24</inkml:trace>
  <inkml:trace contextRef="#ctx0" brushRef="#br0" timeOffset="515743.4873">10195 15900,'0'25,"0"-1,0 1,0 0,0 0,25-25,-25 25,24-25,-24 24,25-24,0 25,-25 0,0 0,0 0,-25-25,0 0,25 24,-49-24,-1 25,25-25,1 0,-1 0,0 0,25-25,-25 25,0-49</inkml:trace>
  <inkml:trace contextRef="#ctx0" brushRef="#br0" timeOffset="516622.4743">10294 15875,'25'0</inkml:trace>
  <inkml:trace contextRef="#ctx0" brushRef="#br0" timeOffset="517583.4808">8657 15602,'0'25</inkml:trace>
  <inkml:trace contextRef="#ctx0" brushRef="#br0" timeOffset="518750.8823">10864 16098,'-24'0,"24"-25</inkml:trace>
  <inkml:trace contextRef="#ctx0" brushRef="#br0" timeOffset="519601.1586">11261 15776,'25'0,"-25"25,0-1,0 1,25 0,-25 0,0 0,0-1,0 1,0 0,0 0,0 24,0-24,0 0,0 0,0 0,0-1,0 1,0 0</inkml:trace>
  <inkml:trace contextRef="#ctx0" brushRef="#br0" timeOffset="520743.8582">10988 15677,'0'24,"25"-24,0 0,25 0,-1 0,1 0,0 0,-1 0,26-24,-51 24,51 0,-1-25,25 0,-49 25,-25 0,0 0,-25-25</inkml:trace>
  <inkml:trace contextRef="#ctx0" brushRef="#br0" timeOffset="521806.4689">11534 15974,'0'0,"25"25,0-25,0 25,-25 0,24-25,-24 24,25 1,0-25,-25 25,0 0,25 0,0-1,-25 1,24 0,-24-50,0 0,0 1,0-1,0 0,0 0,0 0,25 1,-25-1,25 0</inkml:trace>
  <inkml:trace contextRef="#ctx0" brushRef="#br0" timeOffset="522423.4242">11906 15900,'25'0,"0"0,-25 25,0-1,25-24,-25 25,0 0,0 0,0 0,24-1,-24 1,0 0,0 0</inkml:trace>
  <inkml:trace contextRef="#ctx0" brushRef="#br0" timeOffset="522902.4707">11956 15875</inkml:trace>
  <inkml:trace contextRef="#ctx0" brushRef="#br0" timeOffset="525719.3228">12303 15999,'25'0,"-25"25</inkml:trace>
  <inkml:trace contextRef="#ctx0" brushRef="#br0" timeOffset="528585.3007">12427 15429,'0'24,"0"1,0 0,0 0,0 0,0-1,0 26,0-25,-25 24,25-24,0 0,-24 25,-1-26,-25 51,50-50,-25 49,25-49,-49 0,49-1,-25 51,0-26,25-24,-25 25,0-1,25 1,0-25,0 0,-24-25,24 25,0-1,0 1,0 0,0 0,0 0,0 24,0 1,0-25,0-1,0 1,-25 25,25-25</inkml:trace>
  <inkml:trace contextRef="#ctx0" brushRef="#br0" timeOffset="530393.0365">12725 15776,'0'25,"0"-1,0 51,0-26,0-24,0 25,0-25,0 24,0-24,0 0,0 0,0-1,0 1,0 0,0 0,0 0,0-1,0-48,0-1,0 0,0 0,0-24,0 24,0 0,0 0,0 0,0 1,25 24,-1 0,-24 24,25-24,-25 25,0 0,0 0,25 0,-25-1,0 1,0 0,0 0,0 0,0-1,0-48,0-1,0 0</inkml:trace>
  <inkml:trace contextRef="#ctx0" brushRef="#br0" timeOffset="531810.3609">12948 15999,'25'0,"0"0,-25 25,24 0,-24-1,25-24,-25-24,25 24,-25-25,25 0,0 25,-25 25,0 0,24-1,1 26,0-25,-25 0,25 24,-25 26,0-1,0-24,25 99,0-100,-1 50,-24-49,0 49,25-24,-25-26,25 1,-25-25,25 24,-25-24,0 0,0-50,-25 0,0 0,-24 1,49-1,-25-25,25 1,-25 24,25-25,0 1,0-1,0 25,0-24,0-1,0 0,0 1,-25-26,25 51,0-1,0 0,0 0,0 0,0 0,0 1,0-1,0 0,-25 0</inkml:trace>
  <inkml:trace contextRef="#ctx0" brushRef="#br0" timeOffset="533495.465">13469 15999,'0'0,"25"0,-25 25,0 0,0 24,0 1,25-1,-25 1,0-25,24 24,-24 1,0-25,0 0,0 49,0-49,0 0,25 24,-25-24,0 0,0 0,-25-50,25 0,-49-49,49 24,0-24,0-1,-25 26,25-1,0 25,0 0,0 1,0-1,0-25,0 25,-25 1,25-1,0 0,0 0,0 0,0 1,25 24,-25-25,0 0,25 25,-25-25,25 0,-1 25,1 0,0 0,-25 25,25-25,-25 25,0 0,0 0,25-25,-25 24,0 1,0 0,0 0,0 0,0-1,0 1,0 0,0 0,-25-25,25 25,-25-25,25 24,-25 1,0-25,1 0,-26 0</inkml:trace>
  <inkml:trace contextRef="#ctx0" brushRef="#br0" timeOffset="537927.9243">9475 15379,'-24'0,"-1"-25,-25 0,25 25,-49-25,0 1,24-1,-24 25,-1 0,1-25,24 25,25-25,0 25,1 0,-1 0,0 0,-25 0,-24 0,0 0,-26 0,26 0,24 0,-24 0,24 0,26 25,-1 0,0-25,25 25,0-1,-25 1,25 0,-25-25,25 50,-24-1,-1-24,25 0,-25 0,25 0,-25-1,25 1,0 0,0 0,0 0,0-1,0 1,0 0,0 49,0-24,0 0,0-26,0 1,0 50,0-51,25 1,-25 25,25-25,0 24,-1 1,-24-25,25 24,0-24,25 50,-26-51,51 26,-26 24,1-49,0 25,24-1,-24-24,-1 25,1-25,-50-1,49 1,1 0,49 0,0-25,-24 25,24-1,50-24,-50 0,25 0,25 0,-25 0,-50 0,26 0,-26 0,1 0,-1 50,-49-50,24 0,26 25,-26-25,26 0,24 25,0-25,50 0,-25 0,0 0,50 0,-25 0,-25 0,-50 0,25 0,-49 0,-1 0,1 0,24 0,-49 0,0 0,25 0,-1 0,-24 0,25 24,-26-24,1 0,0 0,0 0,25 0,-1 0,1 0,-1 0,26 0,-1 0,1 0,-1 0,-24 0,-1 0,-24 0,0-24,0 24,-1 0,1 0,0 0,25 0,-1 0,26 0,24-25,-25 25,26 0,-26-25,0 0,-49 25,0 0,0 0,0-25,-1 25,1-24,0 24,0-25,0 0,24-25,-24 50,25-24,-50-1,49 0,-24 25,0-50,0 50,-25-24,24-1,-24 0,0 0,0-24,25-1,-25 25,0-24,25 24,-25 0,0 0,0-25,0 26,0-1,0 0,0 0,0 0,0 1,0-1,0 0,-25 25,25-50,0 26,-25-1,1 0,24 0,-25 0,0 1,0-1,0 0,1 0,-26-24,25 24,0 0,1 0,-1 0,0 1,0-1,0 25,-24-25,-1 0,1 0,-1-24,-24 49,49 0,-74-25,49 0,25 25,-25 0,26-25,-26 25,25 0,25-24,0-1,-25 25,1 0,-26-25,0 0,1 0,-26 25,75-25,-99 1,50-1,-26-25,-24 50,25-25,-1 25,-24-24,74 24,-25-25,-24 25,24-25,26 25,-26-25,25 25,0 0,1 0,-26 0,25-25,-24 25,-26-24,-49-26,25 50,25 0,-1 0,26-25,-26 25,25 0,26 0,-1 0,0 0,0 0,-24 0,-1 0,25 0,0 0,1 0,-1 0,-25-74,75 99,-50-25,-49 0,49 24,-49-24,-26 25,1 0,25 0,-1 0,26-1,24-24,0 25,-49-25,74 25,-25-25,-25 25,50 0,-25-25,1 24,-26 1,25 0,25 0,-25-25,25 25,-24-25</inkml:trace>
  <inkml:trace contextRef="#ctx0" brushRef="#br0" timeOffset="540799.3416">16371 15949,'0'-24,"0"-1,0 0,0 0,0 50,0 25,0-26,0 26,0 0,0-26,0 1,0 25,0-25,25-1,0 1,-25 0,25-25,24 0,-24 0,25 0,-26 0,26 0,-25-25,-25 0,25 25,-25-24,0-1,0 0,0 0,0 0,0 1,0-1,0 0,0 0,24 50,-24 25,0 24,0-24,0 24,0-49,0 24,0 26,0-1,25-24,-25-25,0-50,0 0</inkml:trace>
  <inkml:trace contextRef="#ctx0" brushRef="#br0" timeOffset="541383.2326">17016 16297,'0'0,"25"0,0 0,-1 0,1 0,0 0,-25-25,25 25,-25-25</inkml:trace>
  <inkml:trace contextRef="#ctx0" brushRef="#br0" timeOffset="542016.4549">17041 16371,'25'0,"-1"0,1 0,0 0,0 0,24 0,1 0,-25 0,0 0,-1-25,1 25,0 0</inkml:trace>
  <inkml:trace contextRef="#ctx0" brushRef="#br0" timeOffset="543241.2424">17090 16297,'0'0,"25"0,-25-25,25 25,-25-25,25 25,0-25,-1 25,1-25,-25 1,25 24,0 0,0 0,-1 0,1 0</inkml:trace>
  <inkml:trace contextRef="#ctx0" brushRef="#br0" timeOffset="545857.2919">17041 16371,'25'0,"-25"25,24-25,1 0,0 0,0 0,0 0,-1 0,1 0</inkml:trace>
  <inkml:trace contextRef="#ctx0" brushRef="#br0" timeOffset="547254.9027">16991 16173,'25'0,"0"0,0 0,-1 0,1 0,0 0,0 0,0 0,-25-25,24 25,1 0,0 0,0 0,0 0,-1 0,1 0,0-25</inkml:trace>
  <inkml:trace contextRef="#ctx0" brushRef="#br0" timeOffset="550480.2267">14163 16644,'25'25,"0"-25,-25 25,25-1,-25 1,25-25,-25 25,24-25,1 25,25 24,24 1,-24 0,-25-26,24 26,26 0,-26-26,51 1,-1 25,-25-50,25 25,1-25,-1 0,-25 0,26 0,-26 0,0 0,26 0,-26 0,0 0,26 0,-51 0,26 0,24 0,-25 0,-24 0,49 0,0 0,-24-25,-1 0,25 25,-24-25,-26 0,-24 1,25 24,-1-25,26 0,-26 25,1-25,49 0,-49 1,74-1,-75 0,1 0,-25 0,0 1,0-1,-1 0,1 25,25-50,-25 50,24-24,-24-1,-25 0,25 25,-25-25,25 25,-25-25,24 25,1-24,-25-1,25 25,-25-25,0 0,25 25,-25-25,0 1,0-1,25 25,-25-25,24 0,-24 0,0 0,-24 25,24 25,-25 0,0-25,-25 25,26-25,-1 25,-25 0,25-25,1 0,24 24,-25 1,0-25,25-25,25 25,-25-24,25 24,-1 0,1-25,0 25,0-25,-25 0,25 25,-1 0,1-25,0 25,0 0,-25-25,25 25,-1 0,1 0,-25 25,0 0,0 0,25 0,-25 0,0-1,0 1,0 25,0-25,0-1,0 1,0 0</inkml:trace>
  <inkml:trace contextRef="#ctx0" brushRef="#br0" timeOffset="555098.0321">20836 16197,'25'25,"-25"-50,-25 1,0 24,0 0,1 0,-1 0,0 0,0 0,0 24,-24 1,49 0,-25 0,25 0,0-1,0 1,0 0,0 0,0 0,0 0,0-1,25 26,-1-25,1-25,25 25,-25-25,0 0,-1 0,1-25,-25 0,50 0,-25-24,-1-1,-24 0,25 25,-25 1,25-26,-25 25,0-24,0-1,0 25,0-24,0 24,0 0,0 0,0 0,0 1,0-1,0 0,-25-25,25 26,0-26,-25 25,25 0,0 1,0 48,0 1,0 0,0 25,0-1,0 1,0 24,0-24,25-1,0 1,-25-25,0 49,25-49,-25 0,0 24,0-24,25-25,-25 25,0 0,0 0</inkml:trace>
  <inkml:trace contextRef="#ctx0" brushRef="#br0" timeOffset="556111.166">21134 15974,'24'0,"1"0,0 0,0 50,0-1,-25 1,24-50,1 50,-25-26,25 26,-25-25,25 0,-25-1,25 1,-1-25,-24-25,0 1,25-51,-25 26,25-26,-25 26,25 24,-25 0,0 0,0 0,0 1,25-1,-25-25</inkml:trace>
  <inkml:trace contextRef="#ctx0" brushRef="#br0" timeOffset="556695.3905">21803 16123,'25'0,"25"-25,49 25,0-25,-24 25,24 0,-74-24,-1 24,1 0</inkml:trace>
  <inkml:trace contextRef="#ctx0" brushRef="#br0" timeOffset="557481.2304">21927 16371,'25'0,"0"0,25 0,-1-25,1 25,-50-25,25 25,-1 0,1 0,0 0,0-24</inkml:trace>
  <inkml:trace contextRef="#ctx0" brushRef="#br0" timeOffset="558273.2699">22895 15776,'0'25,"0"-1,0 1,0 25,25-25,-25 24,24 1,1-1,-25 1,0-25,0 24,25 26,0-26,-25 1,0-25,25 0,-25 24,24-49,-24 25,0 0,0-50</inkml:trace>
  <inkml:trace contextRef="#ctx0" brushRef="#br0" timeOffset="561802.2056">22969 15776,'25'0,"0"0,0 0,-1-25,1 25,25-25,-25 25,24 0,1 0,-25 0,49-25,-24 25,-26 0,26 0,-25 0,0 0,-1 0,26 0,-25 0,49 0,-49 0,0 0,24 0,1 0,-25-24,25 24,-26 0,26 0,0-25,-1 25,-24 0,49-25,-49 25,0 0,0 0,0 0,-1 0,1 0,0 25,0-25,-25 25,0-1,25-24,-25 25,24 25,1-1,-25 1,0-25,0 0,25 49,25-24,-50-1,0-24,0 25,24-1,-24-24,25-25,-25 25,0 0,0-1,0 26,25-25,-25 25,0-26,0 26,25-25,-25 0,0 24,0-24,25 0,-25 0,-25-1,0-24,0 0,0 0,-24 25,-1-25,1 0,-1 0,25 0,0 0,-24 0,24 0,-25 0,1 0,24 0,0 0,-24 0,-1 0,25 0,-24 0,-1 0,0 0,1 0,24 0,0 0,-25 0,26 0,-1 0,-25 0,25 0,1 0,-1 0,0 0,0 0,0 0,1 0,-1 0,0 0,0 0,0 0,1 0,-1 0,25 25,-25-25,0 0,0 0,1 0,-26 0,25 0,0 0,1 0,-1 0,25-25,0 0,0 1,0-1,-25 25,25-25,0 0,0 0,-25-24,25 24,0 0,0 0,-25 1,25-1,0 0,0-25,0 25,-24 25,24-24,0-1,0 0,-25 25,25-25,0 0,0 1,-25-1,25 0,0 0,0 0,0 1,0-1,0 0,0 0,0 0</inkml:trace>
  <inkml:trace contextRef="#ctx0" brushRef="#br0" timeOffset="564001.7289">9376 15429,'25'0,"0"0,0 0,-1 0,1 0,0 0,0 0,0 0,-1 0,1 0,0-25,0 25,0-25,-1 25,1-25,0 0,0 25,0-25,-1 1,1 24,0-25,0 25,-25-25,25 25,-1-25,1 0,0 25,-25-24,25 24,0 0</inkml:trace>
  <inkml:trace contextRef="#ctx0" brushRef="#br0" timeOffset="565094.4258">11956 15751,'25'0,"-25"25</inkml:trace>
  <inkml:trace contextRef="#ctx0" brushRef="#br0" timeOffset="566504.3061">12601 15304,'0'25,"0"0,-25 0,25 0,-50 24,50 1,-49-25,49 0,0-1,-25-24,25 25,0 0,0 0,-25 0,25-1,-25 1,25 0,-24 0,-1 0,25-1,-25 1,25 0,-25 0,25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2:37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1315 13915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5:41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8930 10840,'0'-25,"24"0,1 25,0 0,-25-25,25 25,0 0,0 0,-1 0</inkml:trace>
  <inkml:trace contextRef="#ctx0" brushRef="#br0" timeOffset="663.689">8954 10939,'25'0,"0"0,0 0,0-25,0 25,-25-25</inkml:trace>
  <inkml:trace contextRef="#ctx0" brushRef="#br0" timeOffset="1796.6885">8434 10691,'0'0,"24"0,1 0,0 0,0 0,-25 25,25-25,-25 24,0 1,0 0,0 0,0 0,0-1,-25 1,0 0,0-25,25 25,-25-25,1 25</inkml:trace>
  <inkml:trace contextRef="#ctx0" brushRef="#br0" timeOffset="2463.7821">8632 10716,'-25'0,"25"24,0 1,0 0,0 0,-25-25,25 25,0-1,0 1,0 0,0 0,0 0,0-1</inkml:trace>
  <inkml:trace contextRef="#ctx0" brushRef="#br0" timeOffset="3600.6612">8682 11162,'0'25,"24"0,1-25,0 0,0 0,-25-25,0 0,0 0,0 0,0 1,-25 24,0 0,0 0,25 24,-24-24,24 25</inkml:trace>
  <inkml:trace contextRef="#ctx0" brushRef="#br0" timeOffset="5135.6819">22969 10740,'25'0,"0"0,0 0,-1 0,1 0,0 0,0 0</inkml:trace>
  <inkml:trace contextRef="#ctx0" brushRef="#br0" timeOffset="5706.693">22994 10889,'25'0,"0"0,24 0,1 0,-25 0,-1 0,1 0</inkml:trace>
  <inkml:trace contextRef="#ctx0" brushRef="#br0" timeOffset="7319.8409">23366 10641,'0'0,"25"0,0 0,-25 25,49 0,-24 24,0 1,0-50,-1 25,-24 0,0-1,0 1,-24 0,24 0,-25-25,0 0,-25 25,26-25,-1 24,25-48,25 24,-25-25,24 25,1-25,-25 0,25 25,-25-25,0 1,0-1,0 0,25 0,-25 0,0 1,25-1,-1 0,-48 25,-1 0,25 25,0 0,0-1,0 1,0 0,0 0,0 0,0-1,25 1,-25 0,0 0,24 0,-24-1,25 1,-25 0,25-25,0 25,0-25,-1 0,1 0,0 0</inkml:trace>
  <inkml:trace contextRef="#ctx0" brushRef="#br0" timeOffset="8296.6857">23788 11088,'24'0,"1"24,-25 1,25-25,-25 50,0 0,25-26,0-24,-25-24,0-1,25 0,-25 0,24-25,1 26,0 24,0 0,0 24,-25 1,0 0,24 0,-24 0,25 0,-25-1,0 1,0 0,-25-25,1 0,-1 0,0 0</inkml:trace>
  <inkml:trace contextRef="#ctx0" brushRef="#br0" timeOffset="10479.9987">27434 4738,'-25'0,"0"0,-24 0,24 0,0 0,0 0,1 24,24 1,0 0,0 0,24 0,-24 0,0 24,25 1,0-1,-25-24,25 74,-25-74,25 25,-1-1,-24-24,0 25,0-25,0-1,0 26,0-25,0 0,0-1,0 26,0-25,0 0,0 24,0-24,0 25,0-26,0 1,0 0,0 0,0 0,0 0,25-25,0 0,0 0,0 0,24 0,1 0,-25 0,24-25,-24 25,0 0,0 0,24 0,-24 0,-25-25,-25 0</inkml:trace>
  <inkml:trace contextRef="#ctx0" brushRef="#br0" timeOffset="11839.7688">28327 5184,'-25'0,"0"0,1 0,-1 0,25 25,0 0,0 0,0-1,0 1,25-25,-25 25,24-25,1 0,0 0,0 0,0 0,-1 0,1 0,0 0,0 0,-25-25,0 0,25 25,-1-24,-24-1,0 0,0 0,-24 25,24 25,0 0,0 24,24-24,-24 0,0 0,0 0,0-1,0 26,0-25,25-25,-25 25,0-1,0 1</inkml:trace>
  <inkml:trace contextRef="#ctx0" brushRef="#br0" timeOffset="12564.9666">29046 5135,'0'-25,"0"50,0-1,0 1,0 25,-25-25,1 49,24-49,-25 0,25-1</inkml:trace>
  <inkml:trace contextRef="#ctx0" brushRef="#br0" timeOffset="13808.0454">28525 5159,'-24'0,"-1"0,0 0,0 0,0 0,1 0,24 25</inkml:trace>
  <inkml:trace contextRef="#ctx0" brushRef="#br0" timeOffset="14953.2462">29592 4762,'0'25,"0"25,0 0,25 24,-25-24,25-26,-25 51,0-50,0-1,0 1,0 0,0 0,0-50,0 0,49-24,-49-1,25 25,0 0,0-24,-1 49,-24-25,25 25,0 0,0 0,0 0,-1 25,-24 0,0-1,0 1,0 0,0 0,-24 0,-1-25,-25 0,25 24,1-24,24 25,-25-25,0 0,0 0,0-25</inkml:trace>
  <inkml:trace contextRef="#ctx0" brushRef="#br0" timeOffset="16034.859">29890 4316,'24'0,"1"0,0 0,25 0,-26 0,26 0,0 0,-26 0,1 0,0 0,0 25,0-25,0 0,-25 25,24-25,-24 24,0 1,25-25,-25 25,0 25,25-1,-25 1,0-1,0 1,25 24,-25-24,0 25,0-1,0 0,0 1,0-26,25 26,-1-1,-24-24,0-1,0 1,0-25,25 24,0 1,-25-25,0 0,0-1,-25-24,0 0,1 0,-1 0,-25 0,1 0,24 0,0 0,0 0,0 0,0 0,1 0</inkml:trace>
  <inkml:trace contextRef="#ctx0" brushRef="#br0" timeOffset="17897.6815">28550 5879,'0'25,"0"49,0-24,0 24,0-24,-49 49,49-50,0 26,0-50,0 24,0-24,-25 25,25-1,0-24,0 0,0 0,-25-1,25 1,0 0,0 0,0 0,0-1,0 1,-25-25,25-25,0 1,-25-1,25 0,0 0,0 0,-24 25,24-24,0-1,-25 25,50 0,-1 0,1 25,0-1,0 51,0-75,-25 25,24-25,-24 24,0 1,0 0,25-25,-25 25,0-50,0 0,25 0,0-24,-25 24,0 0,25 25,-25-25</inkml:trace>
  <inkml:trace contextRef="#ctx0" brushRef="#br0" timeOffset="18787.2338">28228 7367,'0'-25,"0"0,25 25,-1 0,1 0,0 0,0 0,-25 25,25 0,-25 0,0 0,0-1,0 1,-25 0,0-25,25 25,-25-25,0 0,25 25,-24-25,-1 0,25-25,0 0,0 0</inkml:trace>
  <inkml:trace contextRef="#ctx0" brushRef="#br0" timeOffset="19383.7131">28501 7243,'0'25,"-25"0,0-1,0-24,25 25,0 0,-25 0,25 0,0-1,0 1,0 0,0 0,25-25,0 0,0 0,24 0,-24 0,0 0,0 0</inkml:trace>
  <inkml:trace contextRef="#ctx0" brushRef="#br0" timeOffset="20056.4415">28600 7417,'0'24,"0"1,25 0,-1 0,1 0,0-25,0 0,0 0,-1 0,-24-25,0 0,0 0,0 0,-24 1,-1 24,0 0,0 0,0 0,1-25</inkml:trace>
  <inkml:trace contextRef="#ctx0" brushRef="#br0" timeOffset="21976.9033">29766 5383,'0'24,"0"1,0 50,0-51,0 51,0-26,0 51,0-51,0 26,0-26,0 26,0-50,24 24,-24 1,25-1,0 1,-25-25,25 24,0-24,-1 25,-24-1,25-49,-25 25,25 0,0 0,0-25,24 25,-24-25,-25 24,0-48,-25 24,25-25,-25 25,1-25,24 0,-25 25,25-25,-25 1,50 48,0 1,24 25,-24-25,0-1,0 1,-25 25,24-25,-48-25,-1 24,0-24,0 0,0 0,1 0,-1 0,0 0,0 0,0 0</inkml:trace>
  <inkml:trace contextRef="#ctx0" brushRef="#br0" timeOffset="22927.6192">30162 6921,'25'0,"0"0,0 0,0 0,0 24,24-24,-49 25,25-25,-25 25,0 25,25-50,-25 24,0 26,0-25,-25 0,0-25,0 24,-24-24</inkml:trace>
  <inkml:trace contextRef="#ctx0" brushRef="#br0" timeOffset="23559.5922">30411 6970,'0'0,"-25"25,25 0,0 0,0-1,0 1,0 0,0 25,0-26,0 1,0 0,25 0,-1-25,1 0,0 0,0 0,0 0,-1 0</inkml:trace>
  <inkml:trace contextRef="#ctx0" brushRef="#br0" timeOffset="24587.4238">30584 7119,'25'0,"0"0,0 0,-25 25,0 0,0-1,0 1,0 0,0 0,0 0,0-1,-25-24,0 0,25-24,0-1,0 0,0 0,25 0,-25 1,0-1,25 25,-25-25,24 0,1 25,0 0,0 0,0 0,-1 0,1 0,-25 25,0 0,0 0,0-1,0 1,0 25,0-25,0-1,0 1,0 0,0 0,-25-25,1 0</inkml:trace>
  <inkml:trace contextRef="#ctx0" brushRef="#br0" timeOffset="25578.6411">30510 6896,'-25'0,"0"0,0 0,1 0,-1 25,0-1,0 1,0 0,25 0,0 0,0-1,0 1,25-25,-25 25,25-25</inkml:trace>
  <inkml:trace contextRef="#ctx0" brushRef="#br0" timeOffset="27392.7996">30758 6623,'25'-25,"-1"25,1 0,0 0,0 0,0 0,-1 0,1 0,0 25,0-25,-25 25,25-1,-1 1,-24 0,0 0,0 0,0-1,0 26,0-25,0 0,0 24,0-24,0 25,0-25,0-1,0 1,0 0,0 0,0 0,0 24,0-24,0 0,0 0,0 24,0-24,0 25,0-1,0-24,25 25,-25-26,0 1,0 0,0 0,0 0,0-1,0 1,0 0,-25-25,1 0,-1 25,0-25,0 0,25-25,-25 0,25 0,-24 25</inkml:trace>
  <inkml:trace contextRef="#ctx0" brushRef="#br0" timeOffset="28858.7193">27806 6871,'-25'0,"0"0,-24 0,24 0,0 0,0 0,25 25,0 0,0-1,0 1,0 0,0 0,0 0,0-1,25 1,-25 0,25 25,0-26,-25 1,0 0,25 25,-25-26,0 26,24-25,-24 0,0-1,0 26,25-25,-25 0,0-1,0 26,0-25,0 24,0-24,0 0,0 0,0 0,0-1,0 1,0 0,0 0,25 0,0-1,0 1,-1 0,26-25,-25 25,24-25,-24 0,25 0,-25 0,24 0,1 0,-25 0,0 0,-1 0,-24-25,25 25,0-50,0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7:48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 9351,'-24'25,"24"0,24-25,1 25,25 0,-25-25,74 24,-50-24,26 25,-1 0,1 0,24-25,0 0,25 0,-25 0,-24 0,24 0,-49 0,49 0,-50 0,1 0,24 0,-24 0,24 0,-24 0,49 0,-49 0,24 0,-24 0,0 0,-1 0,-24 0,25 0,-1 0,1 0,24 0,-24 0,24 0,25 0,1 0,-1 0,0 0,-25 0,26 0,-1 0,25 0,-74 0,49 0,-25 0,25 0,25 0,-24 0,-1 0,0 25,0-25,1 0,24 24,-25-24,25 0,25 0,-50 0,74 0,-49 0,1 0,48 0,-24 0,-25 0,50 0,-50 0,24 0,1 0,-49 0,48 0,-48 0,-1 0,0 0,-25 0,26 0,-26 0,0 0,1 0,-1 0,26 0,48 0,-24 0,0 0,25 0,-25 0,-25 0,-24 0,-1 0,1 0,-26 0,1 0,-25 0,24 0,1 0,0 0,-26 0,1 0,0 0,0-24,-25-1</inkml:trace>
  <inkml:trace contextRef="#ctx0" brushRef="#br0" timeOffset="1041.9615">2753 9277,'0'25,"0"0,0-1,0 26,0-25,0 24,0 1,0-25,0 24,0-24,0 0,0 0,0 0,0 24,0-24,0 0,0 0,0-1</inkml:trace>
  <inkml:trace contextRef="#ctx0" brushRef="#br0" timeOffset="2309.1506">2753 10120,'-24'0,"24"-24,-25 24,0 0,0 0,0 0,0 0,1 0,-1 0,0 0,25 24,0 1,0 25,0-25,0-1,0 1,0 0,25 0,0-25,-1 0,1 0,0 0,0 0,0 0,0 0,-1 0,1 0,0-25,-25 0,0 0,0 1,0-1,0 0,0 50,0 0,0-1,0 1,0 0,0 0,0 0,0-1,0 1,0 25,0-25</inkml:trace>
  <inkml:trace contextRef="#ctx0" brushRef="#br0" timeOffset="3164.98">2009 10269,'25'0,"0"-25,0 25,-1 0,1 0,0 0,0 0</inkml:trace>
  <inkml:trace contextRef="#ctx0" brushRef="#br0" timeOffset="3661.9845">2009 10319,'25'0,"0"0,-25 25,25-25,-1 0,1 0,0 0,0 0,0 0</inkml:trace>
  <inkml:trace contextRef="#ctx0" brushRef="#br0" timeOffset="4428.9151">1513 10244,'25'0,"0"0,-1 0,1 25,-25 0,0 0,0 0,0-1,0 1,0 0,0 0,-49-25,-1 25,0-25,26 0,-1 0,0 0</inkml:trace>
  <inkml:trace contextRef="#ctx0" brushRef="#br0" timeOffset="5069.0287">1587 10244,'-24'25,"24"0,0 0,0 0,0-1,0 1,24 0,-24 0,25-25,0 25,0-1</inkml:trace>
  <inkml:trace contextRef="#ctx0" brushRef="#br0" timeOffset="5991.9596">1811 10492,'0'25,"0"0,25 0,-1-25,-24-25,0 0,0 0,-24 25,-1 0,0 0,0 0</inkml:trace>
  <inkml:trace contextRef="#ctx0" brushRef="#br0" timeOffset="7072.9808">3994 9376,'-25'0,"25"25,0 0,0 0,-25-1,25 26,0 0,0-26,0 1,0 0,0 0,0 0,0-1,0 1,0 0,0 0,0 0,0-1</inkml:trace>
  <inkml:trace contextRef="#ctx0" brushRef="#br0" timeOffset="7778.2382">3894 10046,'0'0,"25"0,0 0,0 0,0 0,-1 25,1 0,-25-1,0 1,0 0,0 0,0 0,0-1,0 1,-25 0,1-25,-1 25,0-25,0 0,0 25,1-25,24-25,0 0</inkml:trace>
  <inkml:trace contextRef="#ctx0" brushRef="#br0" timeOffset="8405.8949">4142 10046,'0'0,"0"25,-24-25,24 25,0-1,0 1,0 0,0 0,0 0,0-1,0 1,24-25,1 0,0 0,-25 25,25-25,0 0,-1 0,1 0,0 0</inkml:trace>
  <inkml:trace contextRef="#ctx0" brushRef="#br0" timeOffset="9205.7887">5234 9451,'0'24,"0"1,0 0,0 25,25-26,-25 1,0 0,0 0,0 0,0-1,0 1,0 0,0 0,0 0,0-1,0 1,0 0</inkml:trace>
  <inkml:trace contextRef="#ctx0" brushRef="#br0" timeOffset="9744.6071">5234 10071,'0'25,"25"-1,-1 1,-24 0,25-25,-25 25,0 24,0 1,0-25,0 0,0-1,0 1,0 0,-25-25,1 0,24-25,0 0</inkml:trace>
  <inkml:trace contextRef="#ctx0" brushRef="#br0" timeOffset="10205.6794">5383 10170,'0'25,"0"0,0-1,0 1,0 0,0 0,0 0,24-1,1-24</inkml:trace>
  <inkml:trace contextRef="#ctx0" brushRef="#br0" timeOffset="10793.9741">5556 10319,'25'-25,"0"25,0 0,-25 25,24-25,-24 25,0-1,25 26,-25-25,0 0,-25-1,25 1,25-25,0 0,49 0,-24 0,0 0,-1 0,-24 0,0 0,0-25</inkml:trace>
  <inkml:trace contextRef="#ctx0" brushRef="#br0" timeOffset="11796.9638">8582 9500,'0'25,"0"0,0 49,0-49,0 0,0 0,25-25,-25 24,0 1</inkml:trace>
  <inkml:trace contextRef="#ctx0" brushRef="#br0" timeOffset="13641.0478">8657 10120,'25'0,"-25"25,24-25,26 0,-50 25,25-25,-25 50,0-26,25 1,-25 25,0-25,0-1,0 26,-50-25,50 0,-25-25,0 0,25-25,25 0,0 0,0 0,24 1,-24-1,25 0,-25 0,-1 0,-48 25,-1 0,0 0,0 0,25 25,-25 25,25-25,0-1,0 1,0 0,0 0,0 0,25-25,0 0,0 0,0 0,-1 0</inkml:trace>
  <inkml:trace contextRef="#ctx0" brushRef="#br0" timeOffset="14421.4154">9054 10443,'0'25,"0"-1,0 1,0 0,0 0,0 0,0-50,0 0,0 0,0 0,0 1,25 24,-25-25,24 25,1 0,0 0,0 0,0 0,-25 25,24-1,-24 1,0 0,0 0,0 0,0-1,0 1</inkml:trace>
  <inkml:trace contextRef="#ctx0" brushRef="#br0" timeOffset="15613.0701">9426 10592,'25'0,"-1"0,1 0,25 0,-25 0,-1 0,1 0,0 0</inkml:trace>
  <inkml:trace contextRef="#ctx0" brushRef="#br0" timeOffset="16078.4535">9723 10393,'25'0,"-25"25,0 0,0 0,25-25,0 24,-25 1,0 0,0 0,0 0,0-1,0 1</inkml:trace>
  <inkml:trace contextRef="#ctx0" brushRef="#br0" timeOffset="17088.3157">10418 9426,'0'49,"0"-24,0 0,25 25,-25-26,0 51,0-50,0 24,0-24,25 0,-25 0,0-1,0 1,24-25</inkml:trace>
  <inkml:trace contextRef="#ctx0" brushRef="#br0" timeOffset="18495.2074">10567 10120,'25'0,"-25"-24,24 24,1 0,0 0,0 0,0 0,-1 0,1 24,0 26,-25 0,25-50,0 49,-25-24,0 0,0 0,0-1,0 1,0 0,-25 25,0-26,0-24,25-24,0-1,0 0,0 0,25 0,0-24,0 24,-25 0,24 0,-24 1,25 24,-25-50,25 25,-25 0,25 1,-25-1,0 0,0 50,0 24,0 1,-25 0,25-1,0-24,0 25,0-26,25-24,-25 25,25 0,-1-25,-24 25,25-25,-25 25,25-25,0 0,0 0</inkml:trace>
  <inkml:trace contextRef="#ctx0" brushRef="#br0" timeOffset="19228.9158">11137 10344,'25'0,"-25"24,25 1,0 0,-25 0,0 0,25-1,-25 26,0-25,0-50,0 0,0 0,0 1,0-1,0 0,24 0,1 25,0-25,0 25,0 0,24 0,-24 50,0-50,-25 25,0 0,25-25,-25 49,0-24,0 0,0 0,-25-25,0 0,0 0,25-25,0 0</inkml:trace>
  <inkml:trace contextRef="#ctx0" brushRef="#br0" timeOffset="19725.1416">11485 10096,'24'0,"1"0,0 0,0 0,0 0,-1 0,1 0,0 0</inkml:trace>
  <inkml:trace contextRef="#ctx0" brushRef="#br0" timeOffset="20205.7251">11435 10220,'0'24,"25"-24,0 0,-1 0,1 0,0 0,0 0,0 0,-1 0,1 0,0-24</inkml:trace>
  <inkml:trace contextRef="#ctx0" brushRef="#br0" timeOffset="21133.0977">11757 9823,'0'24,"25"51,0-26,-25 26,0-25,0-1,0 1,0-25,0 24,0-24,0-50,25-24,0 49,-25-25,24 25,-24-25,25 25,0 0,0 0,0 0,-1 25,-24 0,25-1,0-24,-25 25,0 0,0 0,0 0,0-1,-25 1,0-25,1 0,-1 0,0 0,0 0,25-25,-25 25,1-24,24-1,0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6/02/2021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6/02/2021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6/02/2021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emf"/><Relationship Id="rId4" Type="http://schemas.openxmlformats.org/officeDocument/2006/relationships/customXml" Target="../ink/ink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emf"/><Relationship Id="rId5" Type="http://schemas.openxmlformats.org/officeDocument/2006/relationships/customXml" Target="../ink/ink3.xml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emf"/><Relationship Id="rId5" Type="http://schemas.openxmlformats.org/officeDocument/2006/relationships/customXml" Target="../ink/ink4.xml"/><Relationship Id="rId4" Type="http://schemas.openxmlformats.org/officeDocument/2006/relationships/image" Target="../media/image2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04" y="162999"/>
            <a:ext cx="3686175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17" y="1363149"/>
            <a:ext cx="6339339" cy="43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3" y="145424"/>
            <a:ext cx="73723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9" y="2336729"/>
            <a:ext cx="240030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24" y="2440333"/>
            <a:ext cx="541972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94" y="3335471"/>
            <a:ext cx="43815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01" y="3921421"/>
            <a:ext cx="331470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152" y="5066778"/>
            <a:ext cx="5838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97" y="0"/>
            <a:ext cx="5118270" cy="1146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6" y="1146220"/>
            <a:ext cx="10018824" cy="181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08" y="2833955"/>
            <a:ext cx="3839636" cy="274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93" y="3086338"/>
            <a:ext cx="5871318" cy="1189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4" y="4275786"/>
            <a:ext cx="8349735" cy="20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19" y="215519"/>
            <a:ext cx="9260297" cy="827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8" y="1043188"/>
            <a:ext cx="10228369" cy="953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802" y="2227239"/>
            <a:ext cx="4414972" cy="3022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27239"/>
            <a:ext cx="7772934" cy="813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81" y="3180276"/>
            <a:ext cx="6797608" cy="16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05" y="197274"/>
            <a:ext cx="6270604" cy="2229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8" y="2985711"/>
            <a:ext cx="10089927" cy="16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4" y="142203"/>
            <a:ext cx="10112666" cy="196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5" y="1030297"/>
            <a:ext cx="2611638" cy="2663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0047"/>
            <a:ext cx="8428946" cy="1205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4" y="4235059"/>
            <a:ext cx="7491405" cy="410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212" y="3583723"/>
            <a:ext cx="2727170" cy="28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35" y="236516"/>
            <a:ext cx="8433382" cy="855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4" y="1092076"/>
            <a:ext cx="9428264" cy="1800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2329601"/>
            <a:ext cx="3665486" cy="3028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4" y="3147509"/>
            <a:ext cx="8149980" cy="601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63" y="4017764"/>
            <a:ext cx="7029421" cy="16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87" y="225446"/>
            <a:ext cx="5130046" cy="1551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7" y="2483946"/>
            <a:ext cx="4475861" cy="8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230142"/>
            <a:ext cx="7432645" cy="594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26" y="1119992"/>
            <a:ext cx="8889332" cy="2464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26" y="3879755"/>
            <a:ext cx="9442276" cy="18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37" y="285616"/>
            <a:ext cx="9056721" cy="1517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25" y="4079024"/>
            <a:ext cx="5221310" cy="1220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7" y="2030389"/>
            <a:ext cx="10356654" cy="16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9" y="675292"/>
            <a:ext cx="8579744" cy="25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1" y="215252"/>
            <a:ext cx="9930282" cy="47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3" y="400922"/>
            <a:ext cx="7923392" cy="53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82" y="188352"/>
            <a:ext cx="9951188" cy="95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2" y="1249251"/>
            <a:ext cx="9951188" cy="1028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82" y="2502727"/>
            <a:ext cx="8194450" cy="1709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98" y="4525476"/>
            <a:ext cx="7704384" cy="4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1" y="132880"/>
            <a:ext cx="5495983" cy="1946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4" y="2322020"/>
            <a:ext cx="3792886" cy="1000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4" y="3255181"/>
            <a:ext cx="8507897" cy="7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22" y="3951090"/>
            <a:ext cx="4070596" cy="1500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2" y="5325684"/>
            <a:ext cx="8706325" cy="8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9" y="231819"/>
            <a:ext cx="4735334" cy="124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" y="1221080"/>
            <a:ext cx="4155786" cy="1051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6409"/>
            <a:ext cx="6938572" cy="890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94" y="3431006"/>
            <a:ext cx="10667295" cy="18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1" y="285616"/>
            <a:ext cx="9594547" cy="167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59" y="2301002"/>
            <a:ext cx="8561299" cy="1513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44" y="4299127"/>
            <a:ext cx="4526080" cy="10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57" y="0"/>
            <a:ext cx="10554438" cy="43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9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1" y="118996"/>
            <a:ext cx="4163829" cy="58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279"/>
            <a:ext cx="10665921" cy="22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2" y="243087"/>
            <a:ext cx="6066674" cy="1405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5" y="1648494"/>
            <a:ext cx="10051290" cy="2031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55" y="3679857"/>
            <a:ext cx="5827824" cy="1097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5" y="4635224"/>
            <a:ext cx="8965722" cy="18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48" y="186139"/>
            <a:ext cx="9218802" cy="193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48" y="2368347"/>
            <a:ext cx="10150145" cy="26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118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9" y="179263"/>
            <a:ext cx="6694331" cy="285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9" y="3288606"/>
            <a:ext cx="8838642" cy="27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9" y="223435"/>
            <a:ext cx="8158089" cy="562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9" y="785611"/>
            <a:ext cx="9522856" cy="250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50" y="3177452"/>
            <a:ext cx="8584508" cy="31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7" y="129928"/>
            <a:ext cx="5915159" cy="62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98" y="129928"/>
            <a:ext cx="3859902" cy="1126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78" y="1104079"/>
            <a:ext cx="6942941" cy="1201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41" y="2512595"/>
            <a:ext cx="7673445" cy="37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68" y="1688810"/>
            <a:ext cx="5354060" cy="989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84" y="515423"/>
            <a:ext cx="4444783" cy="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75" y="168231"/>
            <a:ext cx="5737069" cy="980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27"/>
            <a:ext cx="11288582" cy="23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77" y="-1"/>
            <a:ext cx="8933322" cy="61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" y="128521"/>
            <a:ext cx="10946522" cy="657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32" y="1080528"/>
            <a:ext cx="7816366" cy="2074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24" y="3309781"/>
            <a:ext cx="11394823" cy="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6" y="166284"/>
            <a:ext cx="6411442" cy="812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775"/>
            <a:ext cx="6621752" cy="1373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25" y="2168440"/>
            <a:ext cx="7725074" cy="1928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86" y="4263577"/>
            <a:ext cx="8756677" cy="21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55" y="0"/>
            <a:ext cx="7008373" cy="174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3" y="1532526"/>
            <a:ext cx="5969314" cy="1059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0" y="2643579"/>
            <a:ext cx="7413618" cy="1322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04" y="4124878"/>
            <a:ext cx="7927752" cy="20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86" y="-1"/>
            <a:ext cx="6933616" cy="1700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" y="1915664"/>
            <a:ext cx="9948031" cy="283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24" y="4752304"/>
            <a:ext cx="3759224" cy="13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7" y="17810"/>
            <a:ext cx="5913886" cy="1612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763"/>
            <a:ext cx="9130802" cy="41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361682"/>
            <a:ext cx="7974002" cy="2184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77" y="2817655"/>
            <a:ext cx="10218495" cy="20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31" y="97731"/>
            <a:ext cx="8696727" cy="60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26" y="530382"/>
            <a:ext cx="9090658" cy="240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03" y="3592267"/>
            <a:ext cx="9784280" cy="10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1" y="247314"/>
            <a:ext cx="8888234" cy="129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3" y="1820884"/>
            <a:ext cx="7063784" cy="2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2" y="419503"/>
            <a:ext cx="10173165" cy="40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3" y="225984"/>
            <a:ext cx="10152472" cy="171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2" y="2275602"/>
            <a:ext cx="9657776" cy="32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5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30" y="215855"/>
            <a:ext cx="3751371" cy="80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99" y="1974962"/>
            <a:ext cx="5693580" cy="10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134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1744416"/>
            <a:ext cx="6817459" cy="353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6" y="593944"/>
            <a:ext cx="5182602" cy="11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89" y="283207"/>
            <a:ext cx="2710076" cy="124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6" y="106317"/>
            <a:ext cx="3686573" cy="78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0" y="884489"/>
            <a:ext cx="8822543" cy="1663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00" y="2641347"/>
            <a:ext cx="9106089" cy="1460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5" y="4156305"/>
            <a:ext cx="7682226" cy="2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5" y="222696"/>
            <a:ext cx="9992221" cy="51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72" y="0"/>
            <a:ext cx="33623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1" y="528719"/>
            <a:ext cx="4567336" cy="711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" y="1240142"/>
            <a:ext cx="9702554" cy="2912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3" y="4030150"/>
            <a:ext cx="6129447" cy="19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2" y="137375"/>
            <a:ext cx="8539568" cy="314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9" y="3280491"/>
            <a:ext cx="8225433" cy="2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" y="558957"/>
            <a:ext cx="8493607" cy="24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5" y="2360001"/>
            <a:ext cx="2457450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7" y="3174206"/>
            <a:ext cx="7287420" cy="276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59" y="4025583"/>
            <a:ext cx="7031452" cy="1454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622" y="164666"/>
            <a:ext cx="3040720" cy="377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762" y="2358301"/>
            <a:ext cx="1685925" cy="27622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260881">
            <a:off x="2284961" y="1789630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9528928">
            <a:off x="5154803" y="1821595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04830" y="900328"/>
            <a:ext cx="248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Integration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06" y="137173"/>
            <a:ext cx="3190875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53" y="1582610"/>
            <a:ext cx="4657725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19" y="751474"/>
            <a:ext cx="3648075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79" y="1515935"/>
            <a:ext cx="262890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719" y="3024227"/>
            <a:ext cx="2733675" cy="742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929" y="3968084"/>
            <a:ext cx="4173704" cy="574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008" y="2270871"/>
            <a:ext cx="4238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1" y="156289"/>
            <a:ext cx="8355706" cy="5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62" y="209148"/>
            <a:ext cx="8003409" cy="59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88" y="1758547"/>
            <a:ext cx="5217595" cy="461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9" y="911314"/>
            <a:ext cx="4086225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56" y="1446167"/>
            <a:ext cx="3181350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35" y="2164264"/>
            <a:ext cx="1790700" cy="504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556" y="2844261"/>
            <a:ext cx="21812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835" y="3760929"/>
            <a:ext cx="2333625" cy="514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7656" y="4587899"/>
            <a:ext cx="31432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82" y="0"/>
            <a:ext cx="9095172" cy="2702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0" y="2841736"/>
            <a:ext cx="3571875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82" y="3555127"/>
            <a:ext cx="3895725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07" y="4443804"/>
            <a:ext cx="2400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07" y="5317769"/>
            <a:ext cx="2876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30" y="0"/>
            <a:ext cx="407670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" y="581025"/>
            <a:ext cx="10376562" cy="2754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88" y="3155323"/>
            <a:ext cx="7075246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7" y="111079"/>
            <a:ext cx="4341813" cy="880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1" y="991672"/>
            <a:ext cx="5033223" cy="38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587" y="1378843"/>
            <a:ext cx="2259507" cy="526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0" y="1872265"/>
            <a:ext cx="5749450" cy="574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587" y="2616782"/>
            <a:ext cx="34099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042" y="3321408"/>
            <a:ext cx="2381250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042" y="4024045"/>
            <a:ext cx="173355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0817" y="4714239"/>
            <a:ext cx="1819275" cy="33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31" y="5223458"/>
            <a:ext cx="61722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12" y="138314"/>
            <a:ext cx="2867025" cy="234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1" y="557414"/>
            <a:ext cx="17621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3" y="1309888"/>
            <a:ext cx="4698143" cy="403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8" y="2005214"/>
            <a:ext cx="4495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6" y="256436"/>
            <a:ext cx="5448300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6" y="1028968"/>
            <a:ext cx="716280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54" y="1651916"/>
            <a:ext cx="3990975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54" y="2108176"/>
            <a:ext cx="148590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57" y="2621586"/>
            <a:ext cx="2352675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207" y="3361465"/>
            <a:ext cx="1038225" cy="419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823" y="3975085"/>
            <a:ext cx="1533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" y="200159"/>
            <a:ext cx="436245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2" y="911649"/>
            <a:ext cx="5915025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48" y="1385014"/>
            <a:ext cx="232410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72" y="1867769"/>
            <a:ext cx="2505075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166" y="1824906"/>
            <a:ext cx="112395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416" y="2250511"/>
            <a:ext cx="18097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986" y="2821827"/>
            <a:ext cx="3448050" cy="1076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133" y="3832347"/>
            <a:ext cx="3419475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195" y="1436123"/>
            <a:ext cx="2876550" cy="210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986" y="4382896"/>
            <a:ext cx="529590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4416" y="4946341"/>
            <a:ext cx="3762375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3207" y="5561186"/>
            <a:ext cx="2981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5" y="194505"/>
            <a:ext cx="27813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1" y="860335"/>
            <a:ext cx="38671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2" y="1790096"/>
            <a:ext cx="6677025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5" y="2466517"/>
            <a:ext cx="48101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857" y="3095167"/>
            <a:ext cx="2752725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85" y="3634330"/>
            <a:ext cx="3971925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728" y="4468768"/>
            <a:ext cx="4200525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728" y="5080494"/>
            <a:ext cx="3248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8" y="160381"/>
            <a:ext cx="8125107" cy="58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91" y="113362"/>
            <a:ext cx="6677025" cy="55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7" y="869391"/>
            <a:ext cx="9678907" cy="1538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737" y="2512721"/>
            <a:ext cx="5441416" cy="71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97" y="3336968"/>
            <a:ext cx="8589806" cy="702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386" y="4104570"/>
            <a:ext cx="421005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161" y="5059174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" y="610604"/>
            <a:ext cx="9575848" cy="746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23" y="1183691"/>
            <a:ext cx="1849582" cy="867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" y="2026869"/>
            <a:ext cx="9386556" cy="1617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3" y="3826773"/>
            <a:ext cx="9142422" cy="124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404" y="5170410"/>
            <a:ext cx="3224278" cy="1042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805" y="5691628"/>
            <a:ext cx="3244285" cy="40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6362" y="16694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Method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230191" y="4059419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5" y="0"/>
            <a:ext cx="2828925" cy="61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5" y="828407"/>
            <a:ext cx="72009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930" y="15629"/>
            <a:ext cx="2846185" cy="2806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56" y="1638749"/>
            <a:ext cx="423862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342" y="2658641"/>
            <a:ext cx="3457575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24" y="3426030"/>
            <a:ext cx="9891914" cy="180792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157960" y="3454112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791" y="5416660"/>
            <a:ext cx="4486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34" y="252815"/>
            <a:ext cx="7951800" cy="153734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562119" y="180590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3" y="2098584"/>
            <a:ext cx="9505444" cy="2267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8" y="4713206"/>
            <a:ext cx="7326519" cy="9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5" y="103031"/>
            <a:ext cx="4907222" cy="78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" y="1022864"/>
            <a:ext cx="7814134" cy="109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3" y="2253990"/>
            <a:ext cx="9199761" cy="828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67" y="3216567"/>
            <a:ext cx="563880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55" y="4066418"/>
            <a:ext cx="9250607" cy="76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19" y="5279641"/>
            <a:ext cx="62960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43" y="241680"/>
            <a:ext cx="696277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47" y="1742923"/>
            <a:ext cx="2749976" cy="1640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6" y="3441220"/>
            <a:ext cx="431482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53" y="4183740"/>
            <a:ext cx="5829300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48" y="5275668"/>
            <a:ext cx="4076700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66" y="1419184"/>
            <a:ext cx="2343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7" y="-1"/>
            <a:ext cx="5381156" cy="911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24" y="140105"/>
            <a:ext cx="3067050" cy="7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5" y="1203637"/>
            <a:ext cx="8158297" cy="522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72" y="2176193"/>
            <a:ext cx="8528219" cy="1777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380" y="4505995"/>
            <a:ext cx="6736680" cy="12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8" y="0"/>
            <a:ext cx="6051479" cy="97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38" y="1083570"/>
            <a:ext cx="6428940" cy="1273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8" y="2356834"/>
            <a:ext cx="8194058" cy="785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669" y="3409196"/>
            <a:ext cx="6289114" cy="884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89" y="4584239"/>
            <a:ext cx="8104304" cy="14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6" y="272200"/>
            <a:ext cx="7169844" cy="1273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6" y="1807468"/>
            <a:ext cx="5629141" cy="18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0" y="3641339"/>
            <a:ext cx="470535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08" y="4526686"/>
            <a:ext cx="663892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28" y="5475210"/>
            <a:ext cx="4676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7" y="199286"/>
            <a:ext cx="3781425" cy="63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1" y="1129729"/>
            <a:ext cx="9587647" cy="286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81" y="4168808"/>
            <a:ext cx="7289308" cy="8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9" y="230008"/>
            <a:ext cx="10359994" cy="43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2" y="277501"/>
            <a:ext cx="7324725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" y="2047673"/>
            <a:ext cx="3952875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2" y="3178882"/>
            <a:ext cx="6248400" cy="1209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34" y="4640083"/>
            <a:ext cx="6306003" cy="1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72" y="185402"/>
            <a:ext cx="56102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4" y="1732946"/>
            <a:ext cx="4770593" cy="958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48" y="2760477"/>
            <a:ext cx="6491297" cy="125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6" y="3970686"/>
            <a:ext cx="8820000" cy="66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328" y="4817069"/>
            <a:ext cx="6247044" cy="800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461" y="5802566"/>
            <a:ext cx="4693384" cy="5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7" y="-1"/>
            <a:ext cx="4473494" cy="811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6" y="1213900"/>
            <a:ext cx="34480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19" y="2208839"/>
            <a:ext cx="9910695" cy="2419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69" y="5021620"/>
            <a:ext cx="10054443" cy="7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3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6" y="110946"/>
            <a:ext cx="7248525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0" y="1644382"/>
            <a:ext cx="8505276" cy="2373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116" y="672921"/>
            <a:ext cx="29337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73" y="0"/>
            <a:ext cx="4238625" cy="77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96" y="902393"/>
            <a:ext cx="5838825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08" y="2300086"/>
            <a:ext cx="3162300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2" y="2878629"/>
            <a:ext cx="6372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156" y="3361922"/>
            <a:ext cx="51339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931" y="3994173"/>
            <a:ext cx="5029200" cy="40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73" y="4694730"/>
            <a:ext cx="7019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2" y="302653"/>
            <a:ext cx="6181725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2" y="961086"/>
            <a:ext cx="54483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297" y="1848119"/>
            <a:ext cx="4476750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297" y="2657319"/>
            <a:ext cx="5010150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733" y="1533794"/>
            <a:ext cx="2952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7" y="116446"/>
            <a:ext cx="9060984" cy="180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7" y="2284793"/>
            <a:ext cx="342900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7" y="3095743"/>
            <a:ext cx="6686550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7" y="3961096"/>
            <a:ext cx="6648450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07" y="5043753"/>
            <a:ext cx="10004202" cy="8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3223"/>
            <a:ext cx="384810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252000"/>
            <a:ext cx="33528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4" y="2270853"/>
            <a:ext cx="4219575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726" y="4591530"/>
            <a:ext cx="2181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06" y="734650"/>
            <a:ext cx="7515463" cy="560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9" y="0"/>
            <a:ext cx="4896275" cy="6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46" y="285348"/>
            <a:ext cx="10239287" cy="50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7" y="193720"/>
            <a:ext cx="780097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95" y="1348895"/>
            <a:ext cx="7485005" cy="45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9" y="166084"/>
            <a:ext cx="9607036" cy="2692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3" y="3017815"/>
            <a:ext cx="10740411" cy="871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3" y="4089448"/>
            <a:ext cx="9353431" cy="971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38" y="5493890"/>
            <a:ext cx="8205923" cy="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5" y="185938"/>
            <a:ext cx="8949007" cy="156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5" y="1860057"/>
            <a:ext cx="8949007" cy="2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4" y="0"/>
            <a:ext cx="10543204" cy="4520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85" y="4520485"/>
            <a:ext cx="5753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31" y="248252"/>
            <a:ext cx="10128666" cy="49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5" y="104639"/>
            <a:ext cx="9141272" cy="200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0" y="2433034"/>
            <a:ext cx="8449647" cy="1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2" y="299769"/>
            <a:ext cx="7135538" cy="179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6" y="2506216"/>
            <a:ext cx="10834667" cy="126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48" y="3780643"/>
            <a:ext cx="4912704" cy="21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1" y="1313577"/>
            <a:ext cx="8685294" cy="27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00" y="968302"/>
            <a:ext cx="5093978" cy="84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1374" y="321971"/>
            <a:ext cx="753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Reimann</a:t>
            </a:r>
            <a:r>
              <a:rPr 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 and Definite integrals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36" y="2105138"/>
            <a:ext cx="8435501" cy="2371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73400" y="500940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040" y="5000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47" y="0"/>
            <a:ext cx="4154960" cy="35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42" y="1025284"/>
            <a:ext cx="6962228" cy="343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8" y="255565"/>
            <a:ext cx="9281843" cy="852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45" y="4542634"/>
            <a:ext cx="7837366" cy="1353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036240" y="1553760"/>
              <a:ext cx="8152920" cy="251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880" y="1544400"/>
                <a:ext cx="8171640" cy="25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1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82852"/>
            <a:ext cx="3782164" cy="462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737047"/>
            <a:ext cx="5883713" cy="105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26" y="2134069"/>
            <a:ext cx="9092857" cy="24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0" y="0"/>
            <a:ext cx="8739231" cy="153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9" y="1535270"/>
            <a:ext cx="8087576" cy="552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23" y="2354623"/>
            <a:ext cx="2320277" cy="249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00040" y="3339720"/>
              <a:ext cx="3840120" cy="49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680" y="3330360"/>
                <a:ext cx="3858840" cy="5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9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2" y="101079"/>
            <a:ext cx="10620125" cy="2436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5" y="2694434"/>
            <a:ext cx="6803399" cy="34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91664"/>
            <a:ext cx="9936252" cy="194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46" y="2332639"/>
            <a:ext cx="2976631" cy="992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548" y="2670488"/>
            <a:ext cx="6181256" cy="32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64" y="749981"/>
            <a:ext cx="7552218" cy="67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64" y="179498"/>
            <a:ext cx="8931503" cy="528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35" y="3563944"/>
            <a:ext cx="6258839" cy="873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98" y="4436958"/>
            <a:ext cx="2436254" cy="95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64" y="2955237"/>
            <a:ext cx="2225362" cy="344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512" y="2970018"/>
            <a:ext cx="3687846" cy="383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573" y="1412104"/>
            <a:ext cx="3501703" cy="9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2" y="167425"/>
            <a:ext cx="10416661" cy="19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5" y="2268425"/>
            <a:ext cx="6112139" cy="1453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5" y="3857071"/>
            <a:ext cx="9625945" cy="1114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801" y="4971245"/>
            <a:ext cx="5537614" cy="12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44" y="161186"/>
            <a:ext cx="5180085" cy="95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44" y="1120461"/>
            <a:ext cx="8059072" cy="1405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6" y="2526405"/>
            <a:ext cx="7596118" cy="15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127" y="3458893"/>
            <a:ext cx="3376662" cy="2762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8" y="140215"/>
            <a:ext cx="10242901" cy="157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78" y="2186304"/>
            <a:ext cx="7005034" cy="287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96" y="5303435"/>
            <a:ext cx="5336073" cy="7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" y="497177"/>
            <a:ext cx="10495625" cy="22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11" y="155351"/>
            <a:ext cx="4920355" cy="836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8" y="898837"/>
            <a:ext cx="9645002" cy="3821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1" y="4732985"/>
            <a:ext cx="9163520" cy="1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2" y="0"/>
            <a:ext cx="9925318" cy="1550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53" y="1844563"/>
            <a:ext cx="9760106" cy="27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63" y="222697"/>
            <a:ext cx="9811354" cy="51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180305"/>
            <a:ext cx="3878295" cy="682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09" y="1379650"/>
            <a:ext cx="3086302" cy="2187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77" y="1049629"/>
            <a:ext cx="3455362" cy="34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13" y="169906"/>
            <a:ext cx="6107118" cy="182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" y="2270237"/>
            <a:ext cx="10278763" cy="23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2" y="213105"/>
            <a:ext cx="9552326" cy="162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1718638"/>
            <a:ext cx="6909381" cy="174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30" y="3315770"/>
            <a:ext cx="9172480" cy="794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320" y="3827586"/>
            <a:ext cx="3998893" cy="41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235" y="4240375"/>
            <a:ext cx="7813231" cy="22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06" y="199153"/>
            <a:ext cx="5572528" cy="1322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6" y="1689883"/>
            <a:ext cx="11045509" cy="988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36" y="2678806"/>
            <a:ext cx="6106925" cy="20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280987"/>
            <a:ext cx="5549608" cy="381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12" y="4380426"/>
            <a:ext cx="4200994" cy="18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2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2" y="100347"/>
            <a:ext cx="10885611" cy="1483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69" y="1584100"/>
            <a:ext cx="3763985" cy="39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" y="113898"/>
            <a:ext cx="8649750" cy="1186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41" y="1540433"/>
            <a:ext cx="7485172" cy="3095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75" y="4876061"/>
            <a:ext cx="5596337" cy="12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46430"/>
            <a:ext cx="3278880" cy="1845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1" y="1992413"/>
            <a:ext cx="9443167" cy="3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" y="187246"/>
            <a:ext cx="9250127" cy="1992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6753"/>
            <a:ext cx="7427053" cy="2340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40" y="3757026"/>
            <a:ext cx="28670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0" y="286219"/>
            <a:ext cx="7454239" cy="3744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" y="4665140"/>
            <a:ext cx="8671508" cy="9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3" y="0"/>
            <a:ext cx="8799021" cy="4202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08" y="4404108"/>
            <a:ext cx="4481153" cy="41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3" y="4356471"/>
            <a:ext cx="992672" cy="4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2" y="4864994"/>
            <a:ext cx="7492146" cy="42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184" y="5550794"/>
            <a:ext cx="4490827" cy="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54" y="188956"/>
            <a:ext cx="8654300" cy="4537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1" y="4949778"/>
            <a:ext cx="2911317" cy="7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7" y="16679"/>
            <a:ext cx="5248275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134"/>
            <a:ext cx="9049462" cy="219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0739"/>
            <a:ext cx="9341818" cy="20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3" y="243491"/>
            <a:ext cx="8769882" cy="41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55" y="229203"/>
            <a:ext cx="8480962" cy="1998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46" y="2441015"/>
            <a:ext cx="10436847" cy="23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4" y="206608"/>
            <a:ext cx="9803717" cy="2390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7" y="2751920"/>
            <a:ext cx="9340787" cy="2734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832" y="2916327"/>
            <a:ext cx="2682451" cy="20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62" y="204452"/>
            <a:ext cx="7513774" cy="1559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80" y="2062498"/>
            <a:ext cx="3588517" cy="10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" y="-111175"/>
            <a:ext cx="10536262" cy="5268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" y="5344731"/>
            <a:ext cx="5291073" cy="7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59" y="279309"/>
            <a:ext cx="9689273" cy="2297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754333"/>
            <a:ext cx="9877904" cy="21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68" y="214024"/>
            <a:ext cx="6039957" cy="234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5" y="2867491"/>
            <a:ext cx="4845881" cy="916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2" y="3783904"/>
            <a:ext cx="3835959" cy="7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8" y="208544"/>
            <a:ext cx="8505825" cy="1752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5" y="2122196"/>
            <a:ext cx="9193791" cy="39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2240" y="357120"/>
              <a:ext cx="8840880" cy="583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80" y="347760"/>
                <a:ext cx="8859600" cy="58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4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3" y="645687"/>
            <a:ext cx="5844550" cy="1479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970" y="0"/>
            <a:ext cx="383857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5" y="2380175"/>
            <a:ext cx="9241299" cy="35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13" y="0"/>
            <a:ext cx="3931813" cy="1251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0" y="1074818"/>
            <a:ext cx="8825636" cy="44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10" y="1617707"/>
            <a:ext cx="8069534" cy="264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28" y="4360906"/>
            <a:ext cx="6047860" cy="16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6" y="91694"/>
            <a:ext cx="9981672" cy="124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6" y="1885009"/>
            <a:ext cx="4958172" cy="8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3" y="218069"/>
            <a:ext cx="8248650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86" y="2294116"/>
            <a:ext cx="4679614" cy="655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57" y="3548934"/>
            <a:ext cx="9869901" cy="1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1" y="5696"/>
            <a:ext cx="3507918" cy="311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42" y="3117904"/>
            <a:ext cx="9823628" cy="31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3" y="121275"/>
            <a:ext cx="2810658" cy="49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81" y="369731"/>
            <a:ext cx="3367311" cy="91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3" y="1416676"/>
            <a:ext cx="9424451" cy="106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067" y="2496897"/>
            <a:ext cx="5084430" cy="131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451" y="4084257"/>
            <a:ext cx="8434823" cy="18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7" y="277164"/>
            <a:ext cx="9015346" cy="1779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24" y="2334899"/>
            <a:ext cx="4208564" cy="33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9" y="96255"/>
            <a:ext cx="9851831" cy="869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" y="1193979"/>
            <a:ext cx="9054741" cy="1085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7" y="2395672"/>
            <a:ext cx="2941750" cy="84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9" y="3241425"/>
            <a:ext cx="4561180" cy="1480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00" y="2279561"/>
            <a:ext cx="3048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2" y="241411"/>
            <a:ext cx="4323246" cy="299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2" y="645018"/>
            <a:ext cx="9947388" cy="2119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5" y="3025765"/>
            <a:ext cx="3750771" cy="273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122" y="3252726"/>
            <a:ext cx="4078336" cy="25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6" y="190633"/>
            <a:ext cx="9161981" cy="762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6" y="953036"/>
            <a:ext cx="8243833" cy="6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028" y="1715439"/>
            <a:ext cx="3615964" cy="2444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09" y="2447545"/>
            <a:ext cx="7111152" cy="1075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09" y="3690481"/>
            <a:ext cx="6759588" cy="1095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764" y="5017911"/>
            <a:ext cx="7152202" cy="12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65875</TotalTime>
  <Words>144</Words>
  <Application>Microsoft Office PowerPoint</Application>
  <PresentationFormat>Widescreen</PresentationFormat>
  <Paragraphs>138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8" baseType="lpstr"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Saad Ahmad</cp:lastModifiedBy>
  <cp:revision>1695</cp:revision>
  <dcterms:created xsi:type="dcterms:W3CDTF">2017-11-23T06:01:10Z</dcterms:created>
  <dcterms:modified xsi:type="dcterms:W3CDTF">2021-02-06T06:13:57Z</dcterms:modified>
</cp:coreProperties>
</file>